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4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52.jpeg" ContentType="image/jpeg"/>
  <Override PartName="/ppt/media/image51.jpeg" ContentType="image/jpeg"/>
  <Override PartName="/ppt/media/image50.jpeg" ContentType="image/jpe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31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28.jpeg" ContentType="image/jpeg"/>
  <Override PartName="/ppt/media/image4.png" ContentType="image/png"/>
  <Override PartName="/ppt/media/image39.png" ContentType="image/png"/>
  <Override PartName="/ppt/media/image53.png" ContentType="image/png"/>
  <Override PartName="/ppt/media/image17.jpeg" ContentType="image/jpeg"/>
  <Override PartName="/ppt/media/image3.png" ContentType="image/png"/>
  <Override PartName="/ppt/media/image22.png" ContentType="image/png"/>
  <Override PartName="/ppt/media/image7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6.png" ContentType="image/png"/>
  <Override PartName="/ppt/media/image44.jpeg" ContentType="image/jpeg"/>
  <Override PartName="/ppt/media/image1.png" ContentType="image/png"/>
  <Override PartName="/ppt/media/image41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2.png" ContentType="image/png"/>
  <Override PartName="/ppt/media/image15.jpeg" ContentType="image/jpeg"/>
  <Override PartName="/ppt/media/image33.png" ContentType="image/png"/>
  <Override PartName="/ppt/media/image34.png" ContentType="image/png"/>
  <Override PartName="/ppt/media/image35.png" ContentType="image/png"/>
  <Override PartName="/ppt/media/image38.png" ContentType="image/png"/>
  <Override PartName="/ppt/media/image36.jpeg" ContentType="image/jpeg"/>
  <Override PartName="/ppt/media/image40.png" ContentType="image/png"/>
  <Override PartName="/ppt/media/image42.jpeg" ContentType="image/jpeg"/>
  <Override PartName="/ppt/media/image16.jpeg" ContentType="image/jpeg"/>
  <Override PartName="/ppt/media/image43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822924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57200" y="4677480"/>
            <a:ext cx="822924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67424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4674240" y="467748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457200" y="467748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822924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457200" y="4406400"/>
            <a:ext cx="822924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4246200" y="4406400"/>
            <a:ext cx="650520" cy="51912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3"/>
          <a:stretch/>
        </p:blipFill>
        <p:spPr>
          <a:xfrm>
            <a:off x="4246200" y="4406400"/>
            <a:ext cx="650520" cy="5191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subTitle"/>
          </p:nvPr>
        </p:nvSpPr>
        <p:spPr>
          <a:xfrm>
            <a:off x="457200" y="4406400"/>
            <a:ext cx="8229240" cy="519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822924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401580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body"/>
          </p:nvPr>
        </p:nvSpPr>
        <p:spPr>
          <a:xfrm>
            <a:off x="4674240" y="4406400"/>
            <a:ext cx="401580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body"/>
          </p:nvPr>
        </p:nvSpPr>
        <p:spPr>
          <a:xfrm>
            <a:off x="457200" y="467748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 type="body"/>
          </p:nvPr>
        </p:nvSpPr>
        <p:spPr>
          <a:xfrm>
            <a:off x="4674240" y="4406400"/>
            <a:ext cx="401580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57200" y="4406400"/>
            <a:ext cx="8229240" cy="519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401580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467424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 type="body"/>
          </p:nvPr>
        </p:nvSpPr>
        <p:spPr>
          <a:xfrm>
            <a:off x="4674240" y="467748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body"/>
          </p:nvPr>
        </p:nvSpPr>
        <p:spPr>
          <a:xfrm>
            <a:off x="467424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PlaceHolder 4"/>
          <p:cNvSpPr>
            <a:spLocks noGrp="1"/>
          </p:cNvSpPr>
          <p:nvPr>
            <p:ph type="body"/>
          </p:nvPr>
        </p:nvSpPr>
        <p:spPr>
          <a:xfrm>
            <a:off x="457200" y="4677480"/>
            <a:ext cx="822924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822924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457200" y="4677480"/>
            <a:ext cx="822924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body"/>
          </p:nvPr>
        </p:nvSpPr>
        <p:spPr>
          <a:xfrm>
            <a:off x="467424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PlaceHolder 4"/>
          <p:cNvSpPr>
            <a:spLocks noGrp="1"/>
          </p:cNvSpPr>
          <p:nvPr>
            <p:ph type="body"/>
          </p:nvPr>
        </p:nvSpPr>
        <p:spPr>
          <a:xfrm>
            <a:off x="4674240" y="467748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PlaceHolder 5"/>
          <p:cNvSpPr>
            <a:spLocks noGrp="1"/>
          </p:cNvSpPr>
          <p:nvPr>
            <p:ph type="body"/>
          </p:nvPr>
        </p:nvSpPr>
        <p:spPr>
          <a:xfrm>
            <a:off x="457200" y="467748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822924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body"/>
          </p:nvPr>
        </p:nvSpPr>
        <p:spPr>
          <a:xfrm>
            <a:off x="457200" y="4406400"/>
            <a:ext cx="822924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4" name="" descr=""/>
          <p:cNvPicPr/>
          <p:nvPr/>
        </p:nvPicPr>
        <p:blipFill>
          <a:blip r:embed="rId2"/>
          <a:stretch/>
        </p:blipFill>
        <p:spPr>
          <a:xfrm>
            <a:off x="4246200" y="4406400"/>
            <a:ext cx="650520" cy="519120"/>
          </a:xfrm>
          <a:prstGeom prst="rect">
            <a:avLst/>
          </a:prstGeom>
          <a:ln>
            <a:noFill/>
          </a:ln>
        </p:spPr>
      </p:pic>
      <p:pic>
        <p:nvPicPr>
          <p:cNvPr id="455" name="" descr=""/>
          <p:cNvPicPr/>
          <p:nvPr/>
        </p:nvPicPr>
        <p:blipFill>
          <a:blip r:embed="rId3"/>
          <a:stretch/>
        </p:blipFill>
        <p:spPr>
          <a:xfrm>
            <a:off x="4246200" y="4406400"/>
            <a:ext cx="650520" cy="5191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 type="subTitle"/>
          </p:nvPr>
        </p:nvSpPr>
        <p:spPr>
          <a:xfrm>
            <a:off x="457200" y="4406400"/>
            <a:ext cx="8229240" cy="519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3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822924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5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401580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6" name="PlaceHolder 3"/>
          <p:cNvSpPr>
            <a:spLocks noGrp="1"/>
          </p:cNvSpPr>
          <p:nvPr>
            <p:ph type="body"/>
          </p:nvPr>
        </p:nvSpPr>
        <p:spPr>
          <a:xfrm>
            <a:off x="4674240" y="4406400"/>
            <a:ext cx="401580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822924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0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1" name="PlaceHolder 3"/>
          <p:cNvSpPr>
            <a:spLocks noGrp="1"/>
          </p:cNvSpPr>
          <p:nvPr>
            <p:ph type="body"/>
          </p:nvPr>
        </p:nvSpPr>
        <p:spPr>
          <a:xfrm>
            <a:off x="457200" y="467748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2" name="PlaceHolder 4"/>
          <p:cNvSpPr>
            <a:spLocks noGrp="1"/>
          </p:cNvSpPr>
          <p:nvPr>
            <p:ph type="body"/>
          </p:nvPr>
        </p:nvSpPr>
        <p:spPr>
          <a:xfrm>
            <a:off x="4674240" y="4406400"/>
            <a:ext cx="401580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4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401580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5" name="PlaceHolder 3"/>
          <p:cNvSpPr>
            <a:spLocks noGrp="1"/>
          </p:cNvSpPr>
          <p:nvPr>
            <p:ph type="body"/>
          </p:nvPr>
        </p:nvSpPr>
        <p:spPr>
          <a:xfrm>
            <a:off x="467424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6" name="PlaceHolder 4"/>
          <p:cNvSpPr>
            <a:spLocks noGrp="1"/>
          </p:cNvSpPr>
          <p:nvPr>
            <p:ph type="body"/>
          </p:nvPr>
        </p:nvSpPr>
        <p:spPr>
          <a:xfrm>
            <a:off x="4674240" y="467748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8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9" name="PlaceHolder 3"/>
          <p:cNvSpPr>
            <a:spLocks noGrp="1"/>
          </p:cNvSpPr>
          <p:nvPr>
            <p:ph type="body"/>
          </p:nvPr>
        </p:nvSpPr>
        <p:spPr>
          <a:xfrm>
            <a:off x="467424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0" name="PlaceHolder 4"/>
          <p:cNvSpPr>
            <a:spLocks noGrp="1"/>
          </p:cNvSpPr>
          <p:nvPr>
            <p:ph type="body"/>
          </p:nvPr>
        </p:nvSpPr>
        <p:spPr>
          <a:xfrm>
            <a:off x="457200" y="4677480"/>
            <a:ext cx="822924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2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822924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3" name="PlaceHolder 3"/>
          <p:cNvSpPr>
            <a:spLocks noGrp="1"/>
          </p:cNvSpPr>
          <p:nvPr>
            <p:ph type="body"/>
          </p:nvPr>
        </p:nvSpPr>
        <p:spPr>
          <a:xfrm>
            <a:off x="457200" y="4677480"/>
            <a:ext cx="822924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5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6" name="PlaceHolder 3"/>
          <p:cNvSpPr>
            <a:spLocks noGrp="1"/>
          </p:cNvSpPr>
          <p:nvPr>
            <p:ph type="body"/>
          </p:nvPr>
        </p:nvSpPr>
        <p:spPr>
          <a:xfrm>
            <a:off x="467424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7" name="PlaceHolder 4"/>
          <p:cNvSpPr>
            <a:spLocks noGrp="1"/>
          </p:cNvSpPr>
          <p:nvPr>
            <p:ph type="body"/>
          </p:nvPr>
        </p:nvSpPr>
        <p:spPr>
          <a:xfrm>
            <a:off x="4674240" y="467748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8" name="PlaceHolder 5"/>
          <p:cNvSpPr>
            <a:spLocks noGrp="1"/>
          </p:cNvSpPr>
          <p:nvPr>
            <p:ph type="body"/>
          </p:nvPr>
        </p:nvSpPr>
        <p:spPr>
          <a:xfrm>
            <a:off x="457200" y="467748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0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822924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1" name="PlaceHolder 3"/>
          <p:cNvSpPr>
            <a:spLocks noGrp="1"/>
          </p:cNvSpPr>
          <p:nvPr>
            <p:ph type="body"/>
          </p:nvPr>
        </p:nvSpPr>
        <p:spPr>
          <a:xfrm>
            <a:off x="457200" y="4406400"/>
            <a:ext cx="822924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2" name="" descr=""/>
          <p:cNvPicPr/>
          <p:nvPr/>
        </p:nvPicPr>
        <p:blipFill>
          <a:blip r:embed="rId2"/>
          <a:stretch/>
        </p:blipFill>
        <p:spPr>
          <a:xfrm>
            <a:off x="4246200" y="4406400"/>
            <a:ext cx="650520" cy="519120"/>
          </a:xfrm>
          <a:prstGeom prst="rect">
            <a:avLst/>
          </a:prstGeom>
          <a:ln>
            <a:noFill/>
          </a:ln>
        </p:spPr>
      </p:pic>
      <p:pic>
        <p:nvPicPr>
          <p:cNvPr id="683" name="" descr=""/>
          <p:cNvPicPr/>
          <p:nvPr/>
        </p:nvPicPr>
        <p:blipFill>
          <a:blip r:embed="rId3"/>
          <a:stretch/>
        </p:blipFill>
        <p:spPr>
          <a:xfrm>
            <a:off x="4246200" y="4406400"/>
            <a:ext cx="650520" cy="5191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8" name="PlaceHolder 2"/>
          <p:cNvSpPr>
            <a:spLocks noGrp="1"/>
          </p:cNvSpPr>
          <p:nvPr>
            <p:ph type="subTitle"/>
          </p:nvPr>
        </p:nvSpPr>
        <p:spPr>
          <a:xfrm>
            <a:off x="457200" y="4406400"/>
            <a:ext cx="8229240" cy="519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0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822924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401580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674240" y="4406400"/>
            <a:ext cx="401580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2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401580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3" name="PlaceHolder 3"/>
          <p:cNvSpPr>
            <a:spLocks noGrp="1"/>
          </p:cNvSpPr>
          <p:nvPr>
            <p:ph type="body"/>
          </p:nvPr>
        </p:nvSpPr>
        <p:spPr>
          <a:xfrm>
            <a:off x="4674240" y="4406400"/>
            <a:ext cx="401580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7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8" name="PlaceHolder 3"/>
          <p:cNvSpPr>
            <a:spLocks noGrp="1"/>
          </p:cNvSpPr>
          <p:nvPr>
            <p:ph type="body"/>
          </p:nvPr>
        </p:nvSpPr>
        <p:spPr>
          <a:xfrm>
            <a:off x="457200" y="467748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9" name="PlaceHolder 4"/>
          <p:cNvSpPr>
            <a:spLocks noGrp="1"/>
          </p:cNvSpPr>
          <p:nvPr>
            <p:ph type="body"/>
          </p:nvPr>
        </p:nvSpPr>
        <p:spPr>
          <a:xfrm>
            <a:off x="4674240" y="4406400"/>
            <a:ext cx="401580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1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401580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2" name="PlaceHolder 3"/>
          <p:cNvSpPr>
            <a:spLocks noGrp="1"/>
          </p:cNvSpPr>
          <p:nvPr>
            <p:ph type="body"/>
          </p:nvPr>
        </p:nvSpPr>
        <p:spPr>
          <a:xfrm>
            <a:off x="467424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3" name="PlaceHolder 4"/>
          <p:cNvSpPr>
            <a:spLocks noGrp="1"/>
          </p:cNvSpPr>
          <p:nvPr>
            <p:ph type="body"/>
          </p:nvPr>
        </p:nvSpPr>
        <p:spPr>
          <a:xfrm>
            <a:off x="4674240" y="467748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5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6" name="PlaceHolder 3"/>
          <p:cNvSpPr>
            <a:spLocks noGrp="1"/>
          </p:cNvSpPr>
          <p:nvPr>
            <p:ph type="body"/>
          </p:nvPr>
        </p:nvSpPr>
        <p:spPr>
          <a:xfrm>
            <a:off x="467424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7" name="PlaceHolder 4"/>
          <p:cNvSpPr>
            <a:spLocks noGrp="1"/>
          </p:cNvSpPr>
          <p:nvPr>
            <p:ph type="body"/>
          </p:nvPr>
        </p:nvSpPr>
        <p:spPr>
          <a:xfrm>
            <a:off x="457200" y="4677480"/>
            <a:ext cx="822924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9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822924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0" name="PlaceHolder 3"/>
          <p:cNvSpPr>
            <a:spLocks noGrp="1"/>
          </p:cNvSpPr>
          <p:nvPr>
            <p:ph type="body"/>
          </p:nvPr>
        </p:nvSpPr>
        <p:spPr>
          <a:xfrm>
            <a:off x="457200" y="4677480"/>
            <a:ext cx="822924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2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3" name="PlaceHolder 3"/>
          <p:cNvSpPr>
            <a:spLocks noGrp="1"/>
          </p:cNvSpPr>
          <p:nvPr>
            <p:ph type="body"/>
          </p:nvPr>
        </p:nvSpPr>
        <p:spPr>
          <a:xfrm>
            <a:off x="467424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4" name="PlaceHolder 4"/>
          <p:cNvSpPr>
            <a:spLocks noGrp="1"/>
          </p:cNvSpPr>
          <p:nvPr>
            <p:ph type="body"/>
          </p:nvPr>
        </p:nvSpPr>
        <p:spPr>
          <a:xfrm>
            <a:off x="4674240" y="467748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5" name="PlaceHolder 5"/>
          <p:cNvSpPr>
            <a:spLocks noGrp="1"/>
          </p:cNvSpPr>
          <p:nvPr>
            <p:ph type="body"/>
          </p:nvPr>
        </p:nvSpPr>
        <p:spPr>
          <a:xfrm>
            <a:off x="457200" y="467748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7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822924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8" name="PlaceHolder 3"/>
          <p:cNvSpPr>
            <a:spLocks noGrp="1"/>
          </p:cNvSpPr>
          <p:nvPr>
            <p:ph type="body"/>
          </p:nvPr>
        </p:nvSpPr>
        <p:spPr>
          <a:xfrm>
            <a:off x="457200" y="4406400"/>
            <a:ext cx="822924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9" name="" descr=""/>
          <p:cNvPicPr/>
          <p:nvPr/>
        </p:nvPicPr>
        <p:blipFill>
          <a:blip r:embed="rId2"/>
          <a:stretch/>
        </p:blipFill>
        <p:spPr>
          <a:xfrm>
            <a:off x="4246200" y="4406400"/>
            <a:ext cx="650520" cy="519120"/>
          </a:xfrm>
          <a:prstGeom prst="rect">
            <a:avLst/>
          </a:prstGeom>
          <a:ln>
            <a:noFill/>
          </a:ln>
        </p:spPr>
      </p:pic>
      <p:pic>
        <p:nvPicPr>
          <p:cNvPr id="900" name="" descr=""/>
          <p:cNvPicPr/>
          <p:nvPr/>
        </p:nvPicPr>
        <p:blipFill>
          <a:blip r:embed="rId3"/>
          <a:stretch/>
        </p:blipFill>
        <p:spPr>
          <a:xfrm>
            <a:off x="4246200" y="4406400"/>
            <a:ext cx="650520" cy="5191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6" name="PlaceHolder 2"/>
          <p:cNvSpPr>
            <a:spLocks noGrp="1"/>
          </p:cNvSpPr>
          <p:nvPr>
            <p:ph type="subTitle"/>
          </p:nvPr>
        </p:nvSpPr>
        <p:spPr>
          <a:xfrm>
            <a:off x="457200" y="4406400"/>
            <a:ext cx="8229240" cy="519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8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822924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0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401580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1" name="PlaceHolder 3"/>
          <p:cNvSpPr>
            <a:spLocks noGrp="1"/>
          </p:cNvSpPr>
          <p:nvPr>
            <p:ph type="body"/>
          </p:nvPr>
        </p:nvSpPr>
        <p:spPr>
          <a:xfrm>
            <a:off x="4674240" y="4406400"/>
            <a:ext cx="401580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5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6" name="PlaceHolder 3"/>
          <p:cNvSpPr>
            <a:spLocks noGrp="1"/>
          </p:cNvSpPr>
          <p:nvPr>
            <p:ph type="body"/>
          </p:nvPr>
        </p:nvSpPr>
        <p:spPr>
          <a:xfrm>
            <a:off x="457200" y="467748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7" name="PlaceHolder 4"/>
          <p:cNvSpPr>
            <a:spLocks noGrp="1"/>
          </p:cNvSpPr>
          <p:nvPr>
            <p:ph type="body"/>
          </p:nvPr>
        </p:nvSpPr>
        <p:spPr>
          <a:xfrm>
            <a:off x="4674240" y="4406400"/>
            <a:ext cx="401580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9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401580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0" name="PlaceHolder 3"/>
          <p:cNvSpPr>
            <a:spLocks noGrp="1"/>
          </p:cNvSpPr>
          <p:nvPr>
            <p:ph type="body"/>
          </p:nvPr>
        </p:nvSpPr>
        <p:spPr>
          <a:xfrm>
            <a:off x="467424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1" name="PlaceHolder 4"/>
          <p:cNvSpPr>
            <a:spLocks noGrp="1"/>
          </p:cNvSpPr>
          <p:nvPr>
            <p:ph type="body"/>
          </p:nvPr>
        </p:nvSpPr>
        <p:spPr>
          <a:xfrm>
            <a:off x="4674240" y="467748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3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4" name="PlaceHolder 3"/>
          <p:cNvSpPr>
            <a:spLocks noGrp="1"/>
          </p:cNvSpPr>
          <p:nvPr>
            <p:ph type="body"/>
          </p:nvPr>
        </p:nvSpPr>
        <p:spPr>
          <a:xfrm>
            <a:off x="467424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5" name="PlaceHolder 4"/>
          <p:cNvSpPr>
            <a:spLocks noGrp="1"/>
          </p:cNvSpPr>
          <p:nvPr>
            <p:ph type="body"/>
          </p:nvPr>
        </p:nvSpPr>
        <p:spPr>
          <a:xfrm>
            <a:off x="457200" y="4677480"/>
            <a:ext cx="822924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7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822924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8" name="PlaceHolder 3"/>
          <p:cNvSpPr>
            <a:spLocks noGrp="1"/>
          </p:cNvSpPr>
          <p:nvPr>
            <p:ph type="body"/>
          </p:nvPr>
        </p:nvSpPr>
        <p:spPr>
          <a:xfrm>
            <a:off x="457200" y="4677480"/>
            <a:ext cx="822924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0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1" name="PlaceHolder 3"/>
          <p:cNvSpPr>
            <a:spLocks noGrp="1"/>
          </p:cNvSpPr>
          <p:nvPr>
            <p:ph type="body"/>
          </p:nvPr>
        </p:nvSpPr>
        <p:spPr>
          <a:xfrm>
            <a:off x="467424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2" name="PlaceHolder 4"/>
          <p:cNvSpPr>
            <a:spLocks noGrp="1"/>
          </p:cNvSpPr>
          <p:nvPr>
            <p:ph type="body"/>
          </p:nvPr>
        </p:nvSpPr>
        <p:spPr>
          <a:xfrm>
            <a:off x="4674240" y="467748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3" name="PlaceHolder 5"/>
          <p:cNvSpPr>
            <a:spLocks noGrp="1"/>
          </p:cNvSpPr>
          <p:nvPr>
            <p:ph type="body"/>
          </p:nvPr>
        </p:nvSpPr>
        <p:spPr>
          <a:xfrm>
            <a:off x="457200" y="467748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5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822924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6" name="PlaceHolder 3"/>
          <p:cNvSpPr>
            <a:spLocks noGrp="1"/>
          </p:cNvSpPr>
          <p:nvPr>
            <p:ph type="body"/>
          </p:nvPr>
        </p:nvSpPr>
        <p:spPr>
          <a:xfrm>
            <a:off x="457200" y="4406400"/>
            <a:ext cx="822924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27" name="" descr=""/>
          <p:cNvPicPr/>
          <p:nvPr/>
        </p:nvPicPr>
        <p:blipFill>
          <a:blip r:embed="rId2"/>
          <a:stretch/>
        </p:blipFill>
        <p:spPr>
          <a:xfrm>
            <a:off x="4246200" y="4406400"/>
            <a:ext cx="650520" cy="519120"/>
          </a:xfrm>
          <a:prstGeom prst="rect">
            <a:avLst/>
          </a:prstGeom>
          <a:ln>
            <a:noFill/>
          </a:ln>
        </p:spPr>
      </p:pic>
      <p:pic>
        <p:nvPicPr>
          <p:cNvPr id="1128" name="" descr=""/>
          <p:cNvPicPr/>
          <p:nvPr/>
        </p:nvPicPr>
        <p:blipFill>
          <a:blip r:embed="rId3"/>
          <a:stretch/>
        </p:blipFill>
        <p:spPr>
          <a:xfrm>
            <a:off x="4246200" y="4406400"/>
            <a:ext cx="650520" cy="5191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3" name="PlaceHolder 2"/>
          <p:cNvSpPr>
            <a:spLocks noGrp="1"/>
          </p:cNvSpPr>
          <p:nvPr>
            <p:ph type="subTitle"/>
          </p:nvPr>
        </p:nvSpPr>
        <p:spPr>
          <a:xfrm>
            <a:off x="457200" y="4406400"/>
            <a:ext cx="8229240" cy="519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5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822924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7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401580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8" name="PlaceHolder 3"/>
          <p:cNvSpPr>
            <a:spLocks noGrp="1"/>
          </p:cNvSpPr>
          <p:nvPr>
            <p:ph type="body"/>
          </p:nvPr>
        </p:nvSpPr>
        <p:spPr>
          <a:xfrm>
            <a:off x="4674240" y="4406400"/>
            <a:ext cx="401580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2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3" name="PlaceHolder 3"/>
          <p:cNvSpPr>
            <a:spLocks noGrp="1"/>
          </p:cNvSpPr>
          <p:nvPr>
            <p:ph type="body"/>
          </p:nvPr>
        </p:nvSpPr>
        <p:spPr>
          <a:xfrm>
            <a:off x="457200" y="467748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4" name="PlaceHolder 4"/>
          <p:cNvSpPr>
            <a:spLocks noGrp="1"/>
          </p:cNvSpPr>
          <p:nvPr>
            <p:ph type="body"/>
          </p:nvPr>
        </p:nvSpPr>
        <p:spPr>
          <a:xfrm>
            <a:off x="4674240" y="4406400"/>
            <a:ext cx="401580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6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401580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7" name="PlaceHolder 3"/>
          <p:cNvSpPr>
            <a:spLocks noGrp="1"/>
          </p:cNvSpPr>
          <p:nvPr>
            <p:ph type="body"/>
          </p:nvPr>
        </p:nvSpPr>
        <p:spPr>
          <a:xfrm>
            <a:off x="467424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8" name="PlaceHolder 4"/>
          <p:cNvSpPr>
            <a:spLocks noGrp="1"/>
          </p:cNvSpPr>
          <p:nvPr>
            <p:ph type="body"/>
          </p:nvPr>
        </p:nvSpPr>
        <p:spPr>
          <a:xfrm>
            <a:off x="4674240" y="467748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0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1" name="PlaceHolder 3"/>
          <p:cNvSpPr>
            <a:spLocks noGrp="1"/>
          </p:cNvSpPr>
          <p:nvPr>
            <p:ph type="body"/>
          </p:nvPr>
        </p:nvSpPr>
        <p:spPr>
          <a:xfrm>
            <a:off x="467424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2" name="PlaceHolder 4"/>
          <p:cNvSpPr>
            <a:spLocks noGrp="1"/>
          </p:cNvSpPr>
          <p:nvPr>
            <p:ph type="body"/>
          </p:nvPr>
        </p:nvSpPr>
        <p:spPr>
          <a:xfrm>
            <a:off x="457200" y="4677480"/>
            <a:ext cx="822924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57200" y="467748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4674240" y="4406400"/>
            <a:ext cx="401580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4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822924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5" name="PlaceHolder 3"/>
          <p:cNvSpPr>
            <a:spLocks noGrp="1"/>
          </p:cNvSpPr>
          <p:nvPr>
            <p:ph type="body"/>
          </p:nvPr>
        </p:nvSpPr>
        <p:spPr>
          <a:xfrm>
            <a:off x="457200" y="4677480"/>
            <a:ext cx="822924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7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8" name="PlaceHolder 3"/>
          <p:cNvSpPr>
            <a:spLocks noGrp="1"/>
          </p:cNvSpPr>
          <p:nvPr>
            <p:ph type="body"/>
          </p:nvPr>
        </p:nvSpPr>
        <p:spPr>
          <a:xfrm>
            <a:off x="467424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9" name="PlaceHolder 4"/>
          <p:cNvSpPr>
            <a:spLocks noGrp="1"/>
          </p:cNvSpPr>
          <p:nvPr>
            <p:ph type="body"/>
          </p:nvPr>
        </p:nvSpPr>
        <p:spPr>
          <a:xfrm>
            <a:off x="4674240" y="467748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0" name="PlaceHolder 5"/>
          <p:cNvSpPr>
            <a:spLocks noGrp="1"/>
          </p:cNvSpPr>
          <p:nvPr>
            <p:ph type="body"/>
          </p:nvPr>
        </p:nvSpPr>
        <p:spPr>
          <a:xfrm>
            <a:off x="457200" y="467748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2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822924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3" name="PlaceHolder 3"/>
          <p:cNvSpPr>
            <a:spLocks noGrp="1"/>
          </p:cNvSpPr>
          <p:nvPr>
            <p:ph type="body"/>
          </p:nvPr>
        </p:nvSpPr>
        <p:spPr>
          <a:xfrm>
            <a:off x="457200" y="4406400"/>
            <a:ext cx="822924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4" name="" descr=""/>
          <p:cNvPicPr/>
          <p:nvPr/>
        </p:nvPicPr>
        <p:blipFill>
          <a:blip r:embed="rId2"/>
          <a:stretch/>
        </p:blipFill>
        <p:spPr>
          <a:xfrm>
            <a:off x="4246200" y="4406400"/>
            <a:ext cx="650520" cy="519120"/>
          </a:xfrm>
          <a:prstGeom prst="rect">
            <a:avLst/>
          </a:prstGeom>
          <a:ln>
            <a:noFill/>
          </a:ln>
        </p:spPr>
      </p:pic>
      <p:pic>
        <p:nvPicPr>
          <p:cNvPr id="1345" name="" descr=""/>
          <p:cNvPicPr/>
          <p:nvPr/>
        </p:nvPicPr>
        <p:blipFill>
          <a:blip r:embed="rId3"/>
          <a:stretch/>
        </p:blipFill>
        <p:spPr>
          <a:xfrm>
            <a:off x="4246200" y="4406400"/>
            <a:ext cx="650520" cy="5191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4015800" cy="5191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424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4674240" y="467748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674240" y="4406400"/>
            <a:ext cx="401580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457200" y="4677480"/>
            <a:ext cx="8229240" cy="247320"/>
          </a:xfrm>
          <a:prstGeom prst="rect">
            <a:avLst/>
          </a:prstGeom>
        </p:spPr>
        <p:txBody>
          <a:bodyPr lIns="0" rIns="0" tIns="0" bIns="0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143280" cy="5142960"/>
          </a:xfrm>
          <a:custGeom>
            <a:avLst/>
            <a:gdLst/>
            <a:ahLst/>
            <a:rect l="l" t="t" r="r" b="b"/>
            <a:pathLst>
              <a:path w="281716" h="158465">
                <a:moveTo>
                  <a:pt x="0" y="0"/>
                </a:moveTo>
                <a:lnTo>
                  <a:pt x="281715" y="0"/>
                </a:lnTo>
                <a:lnTo>
                  <a:pt x="281715" y="158464"/>
                </a:lnTo>
                <a:lnTo>
                  <a:pt x="0" y="158464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0" y="50493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0" y="49564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0" y="48621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0" y="47696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0" y="46753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0" y="45824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0" y="44884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9"/>
          <p:cNvSpPr/>
          <p:nvPr/>
        </p:nvSpPr>
        <p:spPr>
          <a:xfrm>
            <a:off x="0" y="43956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10"/>
          <p:cNvSpPr/>
          <p:nvPr/>
        </p:nvSpPr>
        <p:spPr>
          <a:xfrm>
            <a:off x="0" y="43016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CustomShape 11"/>
          <p:cNvSpPr/>
          <p:nvPr/>
        </p:nvSpPr>
        <p:spPr>
          <a:xfrm>
            <a:off x="0" y="42087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CustomShape 12"/>
          <p:cNvSpPr/>
          <p:nvPr/>
        </p:nvSpPr>
        <p:spPr>
          <a:xfrm>
            <a:off x="0" y="41148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CustomShape 13"/>
          <p:cNvSpPr/>
          <p:nvPr/>
        </p:nvSpPr>
        <p:spPr>
          <a:xfrm>
            <a:off x="0" y="40204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CustomShape 14"/>
          <p:cNvSpPr/>
          <p:nvPr/>
        </p:nvSpPr>
        <p:spPr>
          <a:xfrm>
            <a:off x="0" y="39276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" name="CustomShape 15"/>
          <p:cNvSpPr/>
          <p:nvPr/>
        </p:nvSpPr>
        <p:spPr>
          <a:xfrm>
            <a:off x="0" y="38336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" name="CustomShape 16"/>
          <p:cNvSpPr/>
          <p:nvPr/>
        </p:nvSpPr>
        <p:spPr>
          <a:xfrm>
            <a:off x="0" y="37407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" name="CustomShape 17"/>
          <p:cNvSpPr/>
          <p:nvPr/>
        </p:nvSpPr>
        <p:spPr>
          <a:xfrm>
            <a:off x="0" y="36468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" name="CustomShape 18"/>
          <p:cNvSpPr/>
          <p:nvPr/>
        </p:nvSpPr>
        <p:spPr>
          <a:xfrm>
            <a:off x="0" y="35539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" name="CustomShape 19"/>
          <p:cNvSpPr/>
          <p:nvPr/>
        </p:nvSpPr>
        <p:spPr>
          <a:xfrm>
            <a:off x="0" y="34599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" name="CustomShape 20"/>
          <p:cNvSpPr/>
          <p:nvPr/>
        </p:nvSpPr>
        <p:spPr>
          <a:xfrm>
            <a:off x="0" y="33670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" name="CustomShape 21"/>
          <p:cNvSpPr/>
          <p:nvPr/>
        </p:nvSpPr>
        <p:spPr>
          <a:xfrm>
            <a:off x="0" y="32727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" name="CustomShape 22"/>
          <p:cNvSpPr/>
          <p:nvPr/>
        </p:nvSpPr>
        <p:spPr>
          <a:xfrm>
            <a:off x="0" y="31798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" name="CustomShape 23"/>
          <p:cNvSpPr/>
          <p:nvPr/>
        </p:nvSpPr>
        <p:spPr>
          <a:xfrm>
            <a:off x="0" y="30859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" name="CustomShape 24"/>
          <p:cNvSpPr/>
          <p:nvPr/>
        </p:nvSpPr>
        <p:spPr>
          <a:xfrm>
            <a:off x="0" y="29919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" name="CustomShape 25"/>
          <p:cNvSpPr/>
          <p:nvPr/>
        </p:nvSpPr>
        <p:spPr>
          <a:xfrm>
            <a:off x="0" y="28990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" name="CustomShape 26"/>
          <p:cNvSpPr/>
          <p:nvPr/>
        </p:nvSpPr>
        <p:spPr>
          <a:xfrm>
            <a:off x="0" y="2805120"/>
            <a:ext cx="9143280" cy="360"/>
          </a:xfrm>
          <a:custGeom>
            <a:avLst/>
            <a:gdLst/>
            <a:ahLst/>
            <a:rect l="l" t="t" r="r" b="b"/>
            <a:pathLst>
              <a:path w="281716" h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" name="CustomShape 27"/>
          <p:cNvSpPr/>
          <p:nvPr/>
        </p:nvSpPr>
        <p:spPr>
          <a:xfrm>
            <a:off x="0" y="27122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" name="CustomShape 28"/>
          <p:cNvSpPr/>
          <p:nvPr/>
        </p:nvSpPr>
        <p:spPr>
          <a:xfrm>
            <a:off x="0" y="26179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" name="CustomShape 29"/>
          <p:cNvSpPr/>
          <p:nvPr/>
        </p:nvSpPr>
        <p:spPr>
          <a:xfrm>
            <a:off x="0" y="25250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" name="CustomShape 30"/>
          <p:cNvSpPr/>
          <p:nvPr/>
        </p:nvSpPr>
        <p:spPr>
          <a:xfrm>
            <a:off x="0" y="24310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" name="CustomShape 31"/>
          <p:cNvSpPr/>
          <p:nvPr/>
        </p:nvSpPr>
        <p:spPr>
          <a:xfrm>
            <a:off x="0" y="23382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" name="CustomShape 32"/>
          <p:cNvSpPr/>
          <p:nvPr/>
        </p:nvSpPr>
        <p:spPr>
          <a:xfrm>
            <a:off x="0" y="22442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" name="CustomShape 33"/>
          <p:cNvSpPr/>
          <p:nvPr/>
        </p:nvSpPr>
        <p:spPr>
          <a:xfrm>
            <a:off x="0" y="21513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" name="CustomShape 34"/>
          <p:cNvSpPr/>
          <p:nvPr/>
        </p:nvSpPr>
        <p:spPr>
          <a:xfrm>
            <a:off x="0" y="20574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" name="CustomShape 35"/>
          <p:cNvSpPr/>
          <p:nvPr/>
        </p:nvSpPr>
        <p:spPr>
          <a:xfrm>
            <a:off x="0" y="19634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" name="CustomShape 36"/>
          <p:cNvSpPr/>
          <p:nvPr/>
        </p:nvSpPr>
        <p:spPr>
          <a:xfrm>
            <a:off x="0" y="18705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" name="CustomShape 37"/>
          <p:cNvSpPr/>
          <p:nvPr/>
        </p:nvSpPr>
        <p:spPr>
          <a:xfrm>
            <a:off x="0" y="17762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" name="CustomShape 38"/>
          <p:cNvSpPr/>
          <p:nvPr/>
        </p:nvSpPr>
        <p:spPr>
          <a:xfrm>
            <a:off x="0" y="16833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CustomShape 39"/>
          <p:cNvSpPr/>
          <p:nvPr/>
        </p:nvSpPr>
        <p:spPr>
          <a:xfrm>
            <a:off x="0" y="15894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40"/>
          <p:cNvSpPr/>
          <p:nvPr/>
        </p:nvSpPr>
        <p:spPr>
          <a:xfrm>
            <a:off x="0" y="14965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41"/>
          <p:cNvSpPr/>
          <p:nvPr/>
        </p:nvSpPr>
        <p:spPr>
          <a:xfrm>
            <a:off x="0" y="14025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42"/>
          <p:cNvSpPr/>
          <p:nvPr/>
        </p:nvSpPr>
        <p:spPr>
          <a:xfrm>
            <a:off x="0" y="13096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3"/>
          <p:cNvSpPr/>
          <p:nvPr/>
        </p:nvSpPr>
        <p:spPr>
          <a:xfrm>
            <a:off x="0" y="12157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44"/>
          <p:cNvSpPr/>
          <p:nvPr/>
        </p:nvSpPr>
        <p:spPr>
          <a:xfrm>
            <a:off x="0" y="11228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45"/>
          <p:cNvSpPr/>
          <p:nvPr/>
        </p:nvSpPr>
        <p:spPr>
          <a:xfrm>
            <a:off x="0" y="10285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46"/>
          <p:cNvSpPr/>
          <p:nvPr/>
        </p:nvSpPr>
        <p:spPr>
          <a:xfrm>
            <a:off x="0" y="9345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47"/>
          <p:cNvSpPr/>
          <p:nvPr/>
        </p:nvSpPr>
        <p:spPr>
          <a:xfrm>
            <a:off x="0" y="8416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48"/>
          <p:cNvSpPr/>
          <p:nvPr/>
        </p:nvSpPr>
        <p:spPr>
          <a:xfrm>
            <a:off x="0" y="7477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49"/>
          <p:cNvSpPr/>
          <p:nvPr/>
        </p:nvSpPr>
        <p:spPr>
          <a:xfrm>
            <a:off x="0" y="6548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50"/>
          <p:cNvSpPr/>
          <p:nvPr/>
        </p:nvSpPr>
        <p:spPr>
          <a:xfrm>
            <a:off x="0" y="5608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CustomShape 51"/>
          <p:cNvSpPr/>
          <p:nvPr/>
        </p:nvSpPr>
        <p:spPr>
          <a:xfrm>
            <a:off x="0" y="4680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CustomShape 52"/>
          <p:cNvSpPr/>
          <p:nvPr/>
        </p:nvSpPr>
        <p:spPr>
          <a:xfrm>
            <a:off x="0" y="3736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53"/>
          <p:cNvSpPr/>
          <p:nvPr/>
        </p:nvSpPr>
        <p:spPr>
          <a:xfrm>
            <a:off x="0" y="2808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54"/>
          <p:cNvSpPr/>
          <p:nvPr/>
        </p:nvSpPr>
        <p:spPr>
          <a:xfrm>
            <a:off x="0" y="1868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CustomShape 55"/>
          <p:cNvSpPr/>
          <p:nvPr/>
        </p:nvSpPr>
        <p:spPr>
          <a:xfrm>
            <a:off x="0" y="939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56"/>
          <p:cNvSpPr/>
          <p:nvPr/>
        </p:nvSpPr>
        <p:spPr>
          <a:xfrm>
            <a:off x="90496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57"/>
          <p:cNvSpPr/>
          <p:nvPr/>
        </p:nvSpPr>
        <p:spPr>
          <a:xfrm>
            <a:off x="89557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CustomShape 58"/>
          <p:cNvSpPr/>
          <p:nvPr/>
        </p:nvSpPr>
        <p:spPr>
          <a:xfrm>
            <a:off x="8860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59"/>
          <p:cNvSpPr/>
          <p:nvPr/>
        </p:nvSpPr>
        <p:spPr>
          <a:xfrm>
            <a:off x="87663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60"/>
          <p:cNvSpPr/>
          <p:nvPr/>
        </p:nvSpPr>
        <p:spPr>
          <a:xfrm>
            <a:off x="86724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CustomShape 61"/>
          <p:cNvSpPr/>
          <p:nvPr/>
        </p:nvSpPr>
        <p:spPr>
          <a:xfrm>
            <a:off x="85780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62"/>
          <p:cNvSpPr/>
          <p:nvPr/>
        </p:nvSpPr>
        <p:spPr>
          <a:xfrm>
            <a:off x="84841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CustomShape 63"/>
          <p:cNvSpPr/>
          <p:nvPr/>
        </p:nvSpPr>
        <p:spPr>
          <a:xfrm>
            <a:off x="83901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CustomShape 64"/>
          <p:cNvSpPr/>
          <p:nvPr/>
        </p:nvSpPr>
        <p:spPr>
          <a:xfrm>
            <a:off x="82947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CustomShape 65"/>
          <p:cNvSpPr/>
          <p:nvPr/>
        </p:nvSpPr>
        <p:spPr>
          <a:xfrm>
            <a:off x="82008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CustomShape 66"/>
          <p:cNvSpPr/>
          <p:nvPr/>
        </p:nvSpPr>
        <p:spPr>
          <a:xfrm>
            <a:off x="81068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CustomShape 67"/>
          <p:cNvSpPr/>
          <p:nvPr/>
        </p:nvSpPr>
        <p:spPr>
          <a:xfrm>
            <a:off x="80125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CustomShape 68"/>
          <p:cNvSpPr/>
          <p:nvPr/>
        </p:nvSpPr>
        <p:spPr>
          <a:xfrm>
            <a:off x="79185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69"/>
          <p:cNvSpPr/>
          <p:nvPr/>
        </p:nvSpPr>
        <p:spPr>
          <a:xfrm>
            <a:off x="78246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CustomShape 70"/>
          <p:cNvSpPr/>
          <p:nvPr/>
        </p:nvSpPr>
        <p:spPr>
          <a:xfrm>
            <a:off x="77292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CustomShape 71"/>
          <p:cNvSpPr/>
          <p:nvPr/>
        </p:nvSpPr>
        <p:spPr>
          <a:xfrm>
            <a:off x="76352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CustomShape 72"/>
          <p:cNvSpPr/>
          <p:nvPr/>
        </p:nvSpPr>
        <p:spPr>
          <a:xfrm>
            <a:off x="75412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CustomShape 73"/>
          <p:cNvSpPr/>
          <p:nvPr/>
        </p:nvSpPr>
        <p:spPr>
          <a:xfrm>
            <a:off x="7447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74"/>
          <p:cNvSpPr/>
          <p:nvPr/>
        </p:nvSpPr>
        <p:spPr>
          <a:xfrm>
            <a:off x="73530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CustomShape 75"/>
          <p:cNvSpPr/>
          <p:nvPr/>
        </p:nvSpPr>
        <p:spPr>
          <a:xfrm>
            <a:off x="72579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76"/>
          <p:cNvSpPr/>
          <p:nvPr/>
        </p:nvSpPr>
        <p:spPr>
          <a:xfrm>
            <a:off x="71636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77"/>
          <p:cNvSpPr/>
          <p:nvPr/>
        </p:nvSpPr>
        <p:spPr>
          <a:xfrm>
            <a:off x="70696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78"/>
          <p:cNvSpPr/>
          <p:nvPr/>
        </p:nvSpPr>
        <p:spPr>
          <a:xfrm>
            <a:off x="69757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79"/>
          <p:cNvSpPr/>
          <p:nvPr/>
        </p:nvSpPr>
        <p:spPr>
          <a:xfrm>
            <a:off x="68817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80"/>
          <p:cNvSpPr/>
          <p:nvPr/>
        </p:nvSpPr>
        <p:spPr>
          <a:xfrm>
            <a:off x="67874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81"/>
          <p:cNvSpPr/>
          <p:nvPr/>
        </p:nvSpPr>
        <p:spPr>
          <a:xfrm>
            <a:off x="66924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82"/>
          <p:cNvSpPr/>
          <p:nvPr/>
        </p:nvSpPr>
        <p:spPr>
          <a:xfrm>
            <a:off x="65984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83"/>
          <p:cNvSpPr/>
          <p:nvPr/>
        </p:nvSpPr>
        <p:spPr>
          <a:xfrm>
            <a:off x="65041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84"/>
          <p:cNvSpPr/>
          <p:nvPr/>
        </p:nvSpPr>
        <p:spPr>
          <a:xfrm>
            <a:off x="64101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85"/>
          <p:cNvSpPr/>
          <p:nvPr/>
        </p:nvSpPr>
        <p:spPr>
          <a:xfrm>
            <a:off x="63162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86"/>
          <p:cNvSpPr/>
          <p:nvPr/>
        </p:nvSpPr>
        <p:spPr>
          <a:xfrm>
            <a:off x="62218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87"/>
          <p:cNvSpPr/>
          <p:nvPr/>
        </p:nvSpPr>
        <p:spPr>
          <a:xfrm>
            <a:off x="61268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88"/>
          <p:cNvSpPr/>
          <p:nvPr/>
        </p:nvSpPr>
        <p:spPr>
          <a:xfrm>
            <a:off x="60328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89"/>
          <p:cNvSpPr/>
          <p:nvPr/>
        </p:nvSpPr>
        <p:spPr>
          <a:xfrm>
            <a:off x="59385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90"/>
          <p:cNvSpPr/>
          <p:nvPr/>
        </p:nvSpPr>
        <p:spPr>
          <a:xfrm>
            <a:off x="58446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91"/>
          <p:cNvSpPr/>
          <p:nvPr/>
        </p:nvSpPr>
        <p:spPr>
          <a:xfrm>
            <a:off x="57506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92"/>
          <p:cNvSpPr/>
          <p:nvPr/>
        </p:nvSpPr>
        <p:spPr>
          <a:xfrm>
            <a:off x="5656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93"/>
          <p:cNvSpPr/>
          <p:nvPr/>
        </p:nvSpPr>
        <p:spPr>
          <a:xfrm>
            <a:off x="55612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94"/>
          <p:cNvSpPr/>
          <p:nvPr/>
        </p:nvSpPr>
        <p:spPr>
          <a:xfrm>
            <a:off x="5467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95"/>
          <p:cNvSpPr/>
          <p:nvPr/>
        </p:nvSpPr>
        <p:spPr>
          <a:xfrm>
            <a:off x="53730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96"/>
          <p:cNvSpPr/>
          <p:nvPr/>
        </p:nvSpPr>
        <p:spPr>
          <a:xfrm>
            <a:off x="52790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97"/>
          <p:cNvSpPr/>
          <p:nvPr/>
        </p:nvSpPr>
        <p:spPr>
          <a:xfrm>
            <a:off x="51850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98"/>
          <p:cNvSpPr/>
          <p:nvPr/>
        </p:nvSpPr>
        <p:spPr>
          <a:xfrm>
            <a:off x="50896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99"/>
          <p:cNvSpPr/>
          <p:nvPr/>
        </p:nvSpPr>
        <p:spPr>
          <a:xfrm>
            <a:off x="49957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100"/>
          <p:cNvSpPr/>
          <p:nvPr/>
        </p:nvSpPr>
        <p:spPr>
          <a:xfrm>
            <a:off x="49017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101"/>
          <p:cNvSpPr/>
          <p:nvPr/>
        </p:nvSpPr>
        <p:spPr>
          <a:xfrm>
            <a:off x="48074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102"/>
          <p:cNvSpPr/>
          <p:nvPr/>
        </p:nvSpPr>
        <p:spPr>
          <a:xfrm>
            <a:off x="47134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103"/>
          <p:cNvSpPr/>
          <p:nvPr/>
        </p:nvSpPr>
        <p:spPr>
          <a:xfrm>
            <a:off x="46195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104"/>
          <p:cNvSpPr/>
          <p:nvPr/>
        </p:nvSpPr>
        <p:spPr>
          <a:xfrm>
            <a:off x="45241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105"/>
          <p:cNvSpPr/>
          <p:nvPr/>
        </p:nvSpPr>
        <p:spPr>
          <a:xfrm>
            <a:off x="44301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106"/>
          <p:cNvSpPr/>
          <p:nvPr/>
        </p:nvSpPr>
        <p:spPr>
          <a:xfrm>
            <a:off x="43362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107"/>
          <p:cNvSpPr/>
          <p:nvPr/>
        </p:nvSpPr>
        <p:spPr>
          <a:xfrm>
            <a:off x="42422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108"/>
          <p:cNvSpPr/>
          <p:nvPr/>
        </p:nvSpPr>
        <p:spPr>
          <a:xfrm>
            <a:off x="41479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109"/>
          <p:cNvSpPr/>
          <p:nvPr/>
        </p:nvSpPr>
        <p:spPr>
          <a:xfrm>
            <a:off x="40539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110"/>
          <p:cNvSpPr/>
          <p:nvPr/>
        </p:nvSpPr>
        <p:spPr>
          <a:xfrm>
            <a:off x="39585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111"/>
          <p:cNvSpPr/>
          <p:nvPr/>
        </p:nvSpPr>
        <p:spPr>
          <a:xfrm>
            <a:off x="38646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112"/>
          <p:cNvSpPr/>
          <p:nvPr/>
        </p:nvSpPr>
        <p:spPr>
          <a:xfrm>
            <a:off x="37706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113"/>
          <p:cNvSpPr/>
          <p:nvPr/>
        </p:nvSpPr>
        <p:spPr>
          <a:xfrm>
            <a:off x="36766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114"/>
          <p:cNvSpPr/>
          <p:nvPr/>
        </p:nvSpPr>
        <p:spPr>
          <a:xfrm>
            <a:off x="35823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115"/>
          <p:cNvSpPr/>
          <p:nvPr/>
        </p:nvSpPr>
        <p:spPr>
          <a:xfrm>
            <a:off x="3487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116"/>
          <p:cNvSpPr/>
          <p:nvPr/>
        </p:nvSpPr>
        <p:spPr>
          <a:xfrm>
            <a:off x="33933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117"/>
          <p:cNvSpPr/>
          <p:nvPr/>
        </p:nvSpPr>
        <p:spPr>
          <a:xfrm>
            <a:off x="32990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118"/>
          <p:cNvSpPr/>
          <p:nvPr/>
        </p:nvSpPr>
        <p:spPr>
          <a:xfrm>
            <a:off x="32050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119"/>
          <p:cNvSpPr/>
          <p:nvPr/>
        </p:nvSpPr>
        <p:spPr>
          <a:xfrm>
            <a:off x="31111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120"/>
          <p:cNvSpPr/>
          <p:nvPr/>
        </p:nvSpPr>
        <p:spPr>
          <a:xfrm>
            <a:off x="30168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121"/>
          <p:cNvSpPr/>
          <p:nvPr/>
        </p:nvSpPr>
        <p:spPr>
          <a:xfrm>
            <a:off x="29217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122"/>
          <p:cNvSpPr/>
          <p:nvPr/>
        </p:nvSpPr>
        <p:spPr>
          <a:xfrm>
            <a:off x="28278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123"/>
          <p:cNvSpPr/>
          <p:nvPr/>
        </p:nvSpPr>
        <p:spPr>
          <a:xfrm>
            <a:off x="27334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124"/>
          <p:cNvSpPr/>
          <p:nvPr/>
        </p:nvSpPr>
        <p:spPr>
          <a:xfrm>
            <a:off x="26395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125"/>
          <p:cNvSpPr/>
          <p:nvPr/>
        </p:nvSpPr>
        <p:spPr>
          <a:xfrm>
            <a:off x="25455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126"/>
          <p:cNvSpPr/>
          <p:nvPr/>
        </p:nvSpPr>
        <p:spPr>
          <a:xfrm>
            <a:off x="24512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127"/>
          <p:cNvSpPr/>
          <p:nvPr/>
        </p:nvSpPr>
        <p:spPr>
          <a:xfrm>
            <a:off x="23562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128"/>
          <p:cNvSpPr/>
          <p:nvPr/>
        </p:nvSpPr>
        <p:spPr>
          <a:xfrm>
            <a:off x="22622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129"/>
          <p:cNvSpPr/>
          <p:nvPr/>
        </p:nvSpPr>
        <p:spPr>
          <a:xfrm>
            <a:off x="21679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130"/>
          <p:cNvSpPr/>
          <p:nvPr/>
        </p:nvSpPr>
        <p:spPr>
          <a:xfrm>
            <a:off x="20739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131"/>
          <p:cNvSpPr/>
          <p:nvPr/>
        </p:nvSpPr>
        <p:spPr>
          <a:xfrm>
            <a:off x="19800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132"/>
          <p:cNvSpPr/>
          <p:nvPr/>
        </p:nvSpPr>
        <p:spPr>
          <a:xfrm>
            <a:off x="18860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133"/>
          <p:cNvSpPr/>
          <p:nvPr/>
        </p:nvSpPr>
        <p:spPr>
          <a:xfrm>
            <a:off x="17906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134"/>
          <p:cNvSpPr/>
          <p:nvPr/>
        </p:nvSpPr>
        <p:spPr>
          <a:xfrm>
            <a:off x="16966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135"/>
          <p:cNvSpPr/>
          <p:nvPr/>
        </p:nvSpPr>
        <p:spPr>
          <a:xfrm>
            <a:off x="16023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136"/>
          <p:cNvSpPr/>
          <p:nvPr/>
        </p:nvSpPr>
        <p:spPr>
          <a:xfrm>
            <a:off x="15084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137"/>
          <p:cNvSpPr/>
          <p:nvPr/>
        </p:nvSpPr>
        <p:spPr>
          <a:xfrm>
            <a:off x="14144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138"/>
          <p:cNvSpPr/>
          <p:nvPr/>
        </p:nvSpPr>
        <p:spPr>
          <a:xfrm>
            <a:off x="13190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139"/>
          <p:cNvSpPr/>
          <p:nvPr/>
        </p:nvSpPr>
        <p:spPr>
          <a:xfrm>
            <a:off x="12250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140"/>
          <p:cNvSpPr/>
          <p:nvPr/>
        </p:nvSpPr>
        <p:spPr>
          <a:xfrm>
            <a:off x="11311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141"/>
          <p:cNvSpPr/>
          <p:nvPr/>
        </p:nvSpPr>
        <p:spPr>
          <a:xfrm>
            <a:off x="10371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142"/>
          <p:cNvSpPr/>
          <p:nvPr/>
        </p:nvSpPr>
        <p:spPr>
          <a:xfrm>
            <a:off x="9428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143"/>
          <p:cNvSpPr/>
          <p:nvPr/>
        </p:nvSpPr>
        <p:spPr>
          <a:xfrm>
            <a:off x="8488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144"/>
          <p:cNvSpPr/>
          <p:nvPr/>
        </p:nvSpPr>
        <p:spPr>
          <a:xfrm>
            <a:off x="7534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145"/>
          <p:cNvSpPr/>
          <p:nvPr/>
        </p:nvSpPr>
        <p:spPr>
          <a:xfrm>
            <a:off x="6595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146"/>
          <p:cNvSpPr/>
          <p:nvPr/>
        </p:nvSpPr>
        <p:spPr>
          <a:xfrm>
            <a:off x="5655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147"/>
          <p:cNvSpPr/>
          <p:nvPr/>
        </p:nvSpPr>
        <p:spPr>
          <a:xfrm>
            <a:off x="4716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148"/>
          <p:cNvSpPr/>
          <p:nvPr/>
        </p:nvSpPr>
        <p:spPr>
          <a:xfrm>
            <a:off x="3772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149"/>
          <p:cNvSpPr/>
          <p:nvPr/>
        </p:nvSpPr>
        <p:spPr>
          <a:xfrm>
            <a:off x="283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150"/>
          <p:cNvSpPr/>
          <p:nvPr/>
        </p:nvSpPr>
        <p:spPr>
          <a:xfrm>
            <a:off x="1882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151"/>
          <p:cNvSpPr/>
          <p:nvPr/>
        </p:nvSpPr>
        <p:spPr>
          <a:xfrm>
            <a:off x="939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PlaceHolder 152"/>
          <p:cNvSpPr>
            <a:spLocks noGrp="1"/>
          </p:cNvSpPr>
          <p:nvPr>
            <p:ph type="title"/>
          </p:nvPr>
        </p:nvSpPr>
        <p:spPr>
          <a:xfrm>
            <a:off x="3210840" y="1661760"/>
            <a:ext cx="5301360" cy="1159560"/>
          </a:xfrm>
          <a:prstGeom prst="rect">
            <a:avLst/>
          </a:prstGeom>
        </p:spPr>
        <p:txBody>
          <a:bodyPr tIns="91440" bIns="91440" anchor="b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153"/>
          <p:cNvSpPr/>
          <p:nvPr/>
        </p:nvSpPr>
        <p:spPr>
          <a:xfrm>
            <a:off x="4412160" y="4661640"/>
            <a:ext cx="450360" cy="558360"/>
          </a:xfrm>
          <a:custGeom>
            <a:avLst/>
            <a:gdLst/>
            <a:ahLst/>
            <a:rect l="l" t="t" r="r" b="b"/>
            <a:pathLst>
              <a:path w="15884" h="19698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154"/>
          <p:cNvSpPr/>
          <p:nvPr/>
        </p:nvSpPr>
        <p:spPr>
          <a:xfrm>
            <a:off x="3969000" y="4000320"/>
            <a:ext cx="442800" cy="504360"/>
          </a:xfrm>
          <a:custGeom>
            <a:avLst/>
            <a:gdLst/>
            <a:ahLst/>
            <a:rect l="l" t="t" r="r" b="b"/>
            <a:pathLst>
              <a:path w="15627" h="17792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155"/>
          <p:cNvSpPr/>
          <p:nvPr/>
        </p:nvSpPr>
        <p:spPr>
          <a:xfrm>
            <a:off x="6283440" y="4209480"/>
            <a:ext cx="209880" cy="458640"/>
          </a:xfrm>
          <a:custGeom>
            <a:avLst/>
            <a:gdLst/>
            <a:ahLst/>
            <a:rect l="l" t="t" r="r" b="b"/>
            <a:pathLst>
              <a:path w="7411" h="16178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156"/>
          <p:cNvSpPr/>
          <p:nvPr/>
        </p:nvSpPr>
        <p:spPr>
          <a:xfrm>
            <a:off x="5746680" y="4042800"/>
            <a:ext cx="413640" cy="507240"/>
          </a:xfrm>
          <a:custGeom>
            <a:avLst/>
            <a:gdLst/>
            <a:ahLst/>
            <a:rect l="l" t="t" r="r" b="b"/>
            <a:pathLst>
              <a:path w="14601" h="179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157"/>
          <p:cNvSpPr/>
          <p:nvPr/>
        </p:nvSpPr>
        <p:spPr>
          <a:xfrm>
            <a:off x="7063560" y="4132080"/>
            <a:ext cx="456480" cy="425160"/>
          </a:xfrm>
          <a:custGeom>
            <a:avLst/>
            <a:gdLst/>
            <a:ahLst/>
            <a:rect l="l" t="t" r="r" b="b"/>
            <a:pathLst>
              <a:path w="16105" h="15004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158"/>
          <p:cNvSpPr/>
          <p:nvPr/>
        </p:nvSpPr>
        <p:spPr>
          <a:xfrm>
            <a:off x="8742960" y="4166640"/>
            <a:ext cx="495000" cy="339840"/>
          </a:xfrm>
          <a:custGeom>
            <a:avLst/>
            <a:gdLst/>
            <a:ahLst/>
            <a:rect l="l" t="t" r="r" b="b"/>
            <a:pathLst>
              <a:path w="17461" h="11995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159"/>
          <p:cNvSpPr/>
          <p:nvPr/>
        </p:nvSpPr>
        <p:spPr>
          <a:xfrm>
            <a:off x="6581520" y="4041360"/>
            <a:ext cx="372240" cy="384480"/>
          </a:xfrm>
          <a:custGeom>
            <a:avLst/>
            <a:gdLst/>
            <a:ahLst/>
            <a:rect l="l" t="t" r="r" b="b"/>
            <a:pathLst>
              <a:path w="13133" h="1357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160"/>
          <p:cNvSpPr/>
          <p:nvPr/>
        </p:nvSpPr>
        <p:spPr>
          <a:xfrm>
            <a:off x="6507000" y="4533840"/>
            <a:ext cx="520920" cy="538560"/>
          </a:xfrm>
          <a:custGeom>
            <a:avLst/>
            <a:gdLst/>
            <a:ahLst/>
            <a:rect l="l" t="t" r="r" b="b"/>
            <a:pathLst>
              <a:path w="18378" h="19002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161"/>
          <p:cNvSpPr/>
          <p:nvPr/>
        </p:nvSpPr>
        <p:spPr>
          <a:xfrm>
            <a:off x="5501160" y="4557600"/>
            <a:ext cx="504360" cy="400320"/>
          </a:xfrm>
          <a:custGeom>
            <a:avLst/>
            <a:gdLst/>
            <a:ahLst/>
            <a:rect l="l" t="t" r="r" b="b"/>
            <a:pathLst>
              <a:path w="17792" h="14124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162"/>
          <p:cNvSpPr/>
          <p:nvPr/>
        </p:nvSpPr>
        <p:spPr>
          <a:xfrm>
            <a:off x="5201640" y="4075560"/>
            <a:ext cx="469800" cy="441720"/>
          </a:xfrm>
          <a:custGeom>
            <a:avLst/>
            <a:gdLst/>
            <a:ahLst/>
            <a:rect l="l" t="t" r="r" b="b"/>
            <a:pathLst>
              <a:path w="16581" h="1559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163"/>
          <p:cNvSpPr/>
          <p:nvPr/>
        </p:nvSpPr>
        <p:spPr>
          <a:xfrm>
            <a:off x="4765680" y="4075560"/>
            <a:ext cx="339120" cy="400320"/>
          </a:xfrm>
          <a:custGeom>
            <a:avLst/>
            <a:gdLst/>
            <a:ahLst/>
            <a:rect l="l" t="t" r="r" b="b"/>
            <a:pathLst>
              <a:path w="9391" h="11079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164"/>
          <p:cNvSpPr/>
          <p:nvPr/>
        </p:nvSpPr>
        <p:spPr>
          <a:xfrm>
            <a:off x="5521680" y="4997880"/>
            <a:ext cx="462600" cy="177480"/>
          </a:xfrm>
          <a:custGeom>
            <a:avLst/>
            <a:gdLst/>
            <a:ahLst/>
            <a:rect l="l" t="t" r="r" b="b"/>
            <a:pathLst>
              <a:path w="16325" h="6274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165"/>
          <p:cNvSpPr/>
          <p:nvPr/>
        </p:nvSpPr>
        <p:spPr>
          <a:xfrm>
            <a:off x="8052480" y="4825080"/>
            <a:ext cx="589680" cy="413640"/>
          </a:xfrm>
          <a:custGeom>
            <a:avLst/>
            <a:gdLst/>
            <a:ahLst/>
            <a:rect l="l" t="t" r="r" b="b"/>
            <a:pathLst>
              <a:path w="20800" h="146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166"/>
          <p:cNvSpPr/>
          <p:nvPr/>
        </p:nvSpPr>
        <p:spPr>
          <a:xfrm>
            <a:off x="8052480" y="4029120"/>
            <a:ext cx="387720" cy="408600"/>
          </a:xfrm>
          <a:custGeom>
            <a:avLst/>
            <a:gdLst/>
            <a:ahLst/>
            <a:rect l="l" t="t" r="r" b="b"/>
            <a:pathLst>
              <a:path w="13683" h="14417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167"/>
          <p:cNvSpPr/>
          <p:nvPr/>
        </p:nvSpPr>
        <p:spPr>
          <a:xfrm>
            <a:off x="6984720" y="4950360"/>
            <a:ext cx="297360" cy="210960"/>
          </a:xfrm>
          <a:custGeom>
            <a:avLst/>
            <a:gdLst/>
            <a:ahLst/>
            <a:rect l="l" t="t" r="r" b="b"/>
            <a:pathLst>
              <a:path w="10492" h="7447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68"/>
          <p:cNvSpPr/>
          <p:nvPr/>
        </p:nvSpPr>
        <p:spPr>
          <a:xfrm>
            <a:off x="8749800" y="4950000"/>
            <a:ext cx="288000" cy="183960"/>
          </a:xfrm>
          <a:custGeom>
            <a:avLst/>
            <a:gdLst/>
            <a:ahLst/>
            <a:rect l="l" t="t" r="r" b="b"/>
            <a:pathLst>
              <a:path w="10162" h="6494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169"/>
          <p:cNvSpPr/>
          <p:nvPr/>
        </p:nvSpPr>
        <p:spPr>
          <a:xfrm>
            <a:off x="6160680" y="4780080"/>
            <a:ext cx="323280" cy="321120"/>
          </a:xfrm>
          <a:custGeom>
            <a:avLst/>
            <a:gdLst/>
            <a:ahLst/>
            <a:rect l="l" t="t" r="r" b="b"/>
            <a:pathLst>
              <a:path w="11409" h="11336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170"/>
          <p:cNvSpPr/>
          <p:nvPr/>
        </p:nvSpPr>
        <p:spPr>
          <a:xfrm>
            <a:off x="8522280" y="4000320"/>
            <a:ext cx="306720" cy="384840"/>
          </a:xfrm>
          <a:custGeom>
            <a:avLst/>
            <a:gdLst/>
            <a:ahLst/>
            <a:rect l="l" t="t" r="r" b="b"/>
            <a:pathLst>
              <a:path w="10822" h="13574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171"/>
          <p:cNvSpPr/>
          <p:nvPr/>
        </p:nvSpPr>
        <p:spPr>
          <a:xfrm>
            <a:off x="4892400" y="4552920"/>
            <a:ext cx="415800" cy="409680"/>
          </a:xfrm>
          <a:custGeom>
            <a:avLst/>
            <a:gdLst/>
            <a:ahLst/>
            <a:rect l="l" t="t" r="r" b="b"/>
            <a:pathLst>
              <a:path w="14674" h="1445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172"/>
          <p:cNvSpPr/>
          <p:nvPr/>
        </p:nvSpPr>
        <p:spPr>
          <a:xfrm>
            <a:off x="8829360" y="4583880"/>
            <a:ext cx="390960" cy="289080"/>
          </a:xfrm>
          <a:custGeom>
            <a:avLst/>
            <a:gdLst/>
            <a:ahLst/>
            <a:rect l="l" t="t" r="r" b="b"/>
            <a:pathLst>
              <a:path w="13793" h="10199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173"/>
          <p:cNvSpPr/>
          <p:nvPr/>
        </p:nvSpPr>
        <p:spPr>
          <a:xfrm>
            <a:off x="4489200" y="4206600"/>
            <a:ext cx="179640" cy="373320"/>
          </a:xfrm>
          <a:custGeom>
            <a:avLst/>
            <a:gdLst/>
            <a:ahLst/>
            <a:rect l="l" t="t" r="r" b="b"/>
            <a:pathLst>
              <a:path w="6347" h="13169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74"/>
          <p:cNvSpPr/>
          <p:nvPr/>
        </p:nvSpPr>
        <p:spPr>
          <a:xfrm rot="1920600">
            <a:off x="7236720" y="4658040"/>
            <a:ext cx="501120" cy="425160"/>
          </a:xfrm>
          <a:custGeom>
            <a:avLst/>
            <a:gdLst/>
            <a:ahLst/>
            <a:rect l="l" t="t" r="r" b="b"/>
            <a:pathLst>
              <a:path w="17681" h="15004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75"/>
          <p:cNvSpPr/>
          <p:nvPr/>
        </p:nvSpPr>
        <p:spPr>
          <a:xfrm>
            <a:off x="8263440" y="4517640"/>
            <a:ext cx="479160" cy="338760"/>
          </a:xfrm>
          <a:custGeom>
            <a:avLst/>
            <a:gdLst/>
            <a:ahLst/>
            <a:rect l="l" t="t" r="r" b="b"/>
            <a:pathLst>
              <a:path w="16911" h="11959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76"/>
          <p:cNvSpPr/>
          <p:nvPr/>
        </p:nvSpPr>
        <p:spPr>
          <a:xfrm rot="16200000">
            <a:off x="7684200" y="3982680"/>
            <a:ext cx="279720" cy="357480"/>
          </a:xfrm>
          <a:custGeom>
            <a:avLst/>
            <a:gdLst/>
            <a:ahLst/>
            <a:rect l="l" t="t" r="r" b="b"/>
            <a:pathLst>
              <a:path w="9868" h="1262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177"/>
          <p:cNvSpPr/>
          <p:nvPr/>
        </p:nvSpPr>
        <p:spPr>
          <a:xfrm>
            <a:off x="7659720" y="4370040"/>
            <a:ext cx="377280" cy="426240"/>
          </a:xfrm>
          <a:custGeom>
            <a:avLst/>
            <a:gdLst/>
            <a:ahLst/>
            <a:rect l="l" t="t" r="r" b="b"/>
            <a:pathLst>
              <a:path w="13316" h="15041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178"/>
          <p:cNvSpPr/>
          <p:nvPr/>
        </p:nvSpPr>
        <p:spPr>
          <a:xfrm>
            <a:off x="5059440" y="4957920"/>
            <a:ext cx="385560" cy="257760"/>
          </a:xfrm>
          <a:custGeom>
            <a:avLst/>
            <a:gdLst/>
            <a:ahLst/>
            <a:rect l="l" t="t" r="r" b="b"/>
            <a:pathLst>
              <a:path w="13610" h="9098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179"/>
          <p:cNvSpPr/>
          <p:nvPr/>
        </p:nvSpPr>
        <p:spPr>
          <a:xfrm>
            <a:off x="7782480" y="4885200"/>
            <a:ext cx="174600" cy="186840"/>
          </a:xfrm>
          <a:custGeom>
            <a:avLst/>
            <a:gdLst/>
            <a:ahLst/>
            <a:rect l="l" t="t" r="r" b="b"/>
            <a:pathLst>
              <a:path w="6164" h="660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80"/>
          <p:cNvSpPr/>
          <p:nvPr/>
        </p:nvSpPr>
        <p:spPr>
          <a:xfrm>
            <a:off x="1482840" y="4209480"/>
            <a:ext cx="209880" cy="458640"/>
          </a:xfrm>
          <a:custGeom>
            <a:avLst/>
            <a:gdLst/>
            <a:ahLst/>
            <a:rect l="l" t="t" r="r" b="b"/>
            <a:pathLst>
              <a:path w="7411" h="16178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181"/>
          <p:cNvSpPr/>
          <p:nvPr/>
        </p:nvSpPr>
        <p:spPr>
          <a:xfrm>
            <a:off x="946080" y="4042800"/>
            <a:ext cx="413640" cy="507240"/>
          </a:xfrm>
          <a:custGeom>
            <a:avLst/>
            <a:gdLst/>
            <a:ahLst/>
            <a:rect l="l" t="t" r="r" b="b"/>
            <a:pathLst>
              <a:path w="14601" h="179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182"/>
          <p:cNvSpPr/>
          <p:nvPr/>
        </p:nvSpPr>
        <p:spPr>
          <a:xfrm>
            <a:off x="2262960" y="4132080"/>
            <a:ext cx="456480" cy="425160"/>
          </a:xfrm>
          <a:custGeom>
            <a:avLst/>
            <a:gdLst/>
            <a:ahLst/>
            <a:rect l="l" t="t" r="r" b="b"/>
            <a:pathLst>
              <a:path w="16105" h="15004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183"/>
          <p:cNvSpPr/>
          <p:nvPr/>
        </p:nvSpPr>
        <p:spPr>
          <a:xfrm>
            <a:off x="1780920" y="4041360"/>
            <a:ext cx="372240" cy="384480"/>
          </a:xfrm>
          <a:custGeom>
            <a:avLst/>
            <a:gdLst/>
            <a:ahLst/>
            <a:rect l="l" t="t" r="r" b="b"/>
            <a:pathLst>
              <a:path w="13133" h="1357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184"/>
          <p:cNvSpPr/>
          <p:nvPr/>
        </p:nvSpPr>
        <p:spPr>
          <a:xfrm>
            <a:off x="1706400" y="4533840"/>
            <a:ext cx="520920" cy="538560"/>
          </a:xfrm>
          <a:custGeom>
            <a:avLst/>
            <a:gdLst/>
            <a:ahLst/>
            <a:rect l="l" t="t" r="r" b="b"/>
            <a:pathLst>
              <a:path w="18378" h="19002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185"/>
          <p:cNvSpPr/>
          <p:nvPr/>
        </p:nvSpPr>
        <p:spPr>
          <a:xfrm>
            <a:off x="700560" y="4557600"/>
            <a:ext cx="504360" cy="400320"/>
          </a:xfrm>
          <a:custGeom>
            <a:avLst/>
            <a:gdLst/>
            <a:ahLst/>
            <a:rect l="l" t="t" r="r" b="b"/>
            <a:pathLst>
              <a:path w="17792" h="14124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186"/>
          <p:cNvSpPr/>
          <p:nvPr/>
        </p:nvSpPr>
        <p:spPr>
          <a:xfrm>
            <a:off x="401040" y="4075560"/>
            <a:ext cx="469800" cy="441720"/>
          </a:xfrm>
          <a:custGeom>
            <a:avLst/>
            <a:gdLst/>
            <a:ahLst/>
            <a:rect l="l" t="t" r="r" b="b"/>
            <a:pathLst>
              <a:path w="16581" h="1559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187"/>
          <p:cNvSpPr/>
          <p:nvPr/>
        </p:nvSpPr>
        <p:spPr>
          <a:xfrm>
            <a:off x="-34920" y="4075560"/>
            <a:ext cx="339120" cy="400320"/>
          </a:xfrm>
          <a:custGeom>
            <a:avLst/>
            <a:gdLst/>
            <a:ahLst/>
            <a:rect l="l" t="t" r="r" b="b"/>
            <a:pathLst>
              <a:path w="9391" h="11079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188"/>
          <p:cNvSpPr/>
          <p:nvPr/>
        </p:nvSpPr>
        <p:spPr>
          <a:xfrm>
            <a:off x="721080" y="4997880"/>
            <a:ext cx="462600" cy="177480"/>
          </a:xfrm>
          <a:custGeom>
            <a:avLst/>
            <a:gdLst/>
            <a:ahLst/>
            <a:rect l="l" t="t" r="r" b="b"/>
            <a:pathLst>
              <a:path w="16325" h="6274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189"/>
          <p:cNvSpPr/>
          <p:nvPr/>
        </p:nvSpPr>
        <p:spPr>
          <a:xfrm>
            <a:off x="3251880" y="4825080"/>
            <a:ext cx="589680" cy="413640"/>
          </a:xfrm>
          <a:custGeom>
            <a:avLst/>
            <a:gdLst/>
            <a:ahLst/>
            <a:rect l="l" t="t" r="r" b="b"/>
            <a:pathLst>
              <a:path w="20800" h="146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190"/>
          <p:cNvSpPr/>
          <p:nvPr/>
        </p:nvSpPr>
        <p:spPr>
          <a:xfrm>
            <a:off x="3251880" y="4029120"/>
            <a:ext cx="387720" cy="408600"/>
          </a:xfrm>
          <a:custGeom>
            <a:avLst/>
            <a:gdLst/>
            <a:ahLst/>
            <a:rect l="l" t="t" r="r" b="b"/>
            <a:pathLst>
              <a:path w="13683" h="14417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191"/>
          <p:cNvSpPr/>
          <p:nvPr/>
        </p:nvSpPr>
        <p:spPr>
          <a:xfrm>
            <a:off x="2184120" y="4950360"/>
            <a:ext cx="297360" cy="210960"/>
          </a:xfrm>
          <a:custGeom>
            <a:avLst/>
            <a:gdLst/>
            <a:ahLst/>
            <a:rect l="l" t="t" r="r" b="b"/>
            <a:pathLst>
              <a:path w="10492" h="7447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192"/>
          <p:cNvSpPr/>
          <p:nvPr/>
        </p:nvSpPr>
        <p:spPr>
          <a:xfrm>
            <a:off x="3949200" y="4950000"/>
            <a:ext cx="288000" cy="183960"/>
          </a:xfrm>
          <a:custGeom>
            <a:avLst/>
            <a:gdLst/>
            <a:ahLst/>
            <a:rect l="l" t="t" r="r" b="b"/>
            <a:pathLst>
              <a:path w="10162" h="6494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193"/>
          <p:cNvSpPr/>
          <p:nvPr/>
        </p:nvSpPr>
        <p:spPr>
          <a:xfrm>
            <a:off x="1360080" y="4780080"/>
            <a:ext cx="323280" cy="321120"/>
          </a:xfrm>
          <a:custGeom>
            <a:avLst/>
            <a:gdLst/>
            <a:ahLst/>
            <a:rect l="l" t="t" r="r" b="b"/>
            <a:pathLst>
              <a:path w="11409" h="11336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194"/>
          <p:cNvSpPr/>
          <p:nvPr/>
        </p:nvSpPr>
        <p:spPr>
          <a:xfrm>
            <a:off x="3721680" y="4000320"/>
            <a:ext cx="306720" cy="384840"/>
          </a:xfrm>
          <a:custGeom>
            <a:avLst/>
            <a:gdLst/>
            <a:ahLst/>
            <a:rect l="l" t="t" r="r" b="b"/>
            <a:pathLst>
              <a:path w="10822" h="13574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195"/>
          <p:cNvSpPr/>
          <p:nvPr/>
        </p:nvSpPr>
        <p:spPr>
          <a:xfrm>
            <a:off x="91800" y="4552920"/>
            <a:ext cx="415800" cy="409680"/>
          </a:xfrm>
          <a:custGeom>
            <a:avLst/>
            <a:gdLst/>
            <a:ahLst/>
            <a:rect l="l" t="t" r="r" b="b"/>
            <a:pathLst>
              <a:path w="14674" h="1445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196"/>
          <p:cNvSpPr/>
          <p:nvPr/>
        </p:nvSpPr>
        <p:spPr>
          <a:xfrm>
            <a:off x="4028760" y="4583880"/>
            <a:ext cx="390960" cy="289080"/>
          </a:xfrm>
          <a:custGeom>
            <a:avLst/>
            <a:gdLst/>
            <a:ahLst/>
            <a:rect l="l" t="t" r="r" b="b"/>
            <a:pathLst>
              <a:path w="13793" h="10199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197"/>
          <p:cNvSpPr/>
          <p:nvPr/>
        </p:nvSpPr>
        <p:spPr>
          <a:xfrm>
            <a:off x="2880" y="4900320"/>
            <a:ext cx="179640" cy="373320"/>
          </a:xfrm>
          <a:custGeom>
            <a:avLst/>
            <a:gdLst/>
            <a:ahLst/>
            <a:rect l="l" t="t" r="r" b="b"/>
            <a:pathLst>
              <a:path w="6347" h="13169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198"/>
          <p:cNvSpPr/>
          <p:nvPr/>
        </p:nvSpPr>
        <p:spPr>
          <a:xfrm rot="1920600">
            <a:off x="2436120" y="4658040"/>
            <a:ext cx="501120" cy="425160"/>
          </a:xfrm>
          <a:custGeom>
            <a:avLst/>
            <a:gdLst/>
            <a:ahLst/>
            <a:rect l="l" t="t" r="r" b="b"/>
            <a:pathLst>
              <a:path w="17681" h="15004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199"/>
          <p:cNvSpPr/>
          <p:nvPr/>
        </p:nvSpPr>
        <p:spPr>
          <a:xfrm>
            <a:off x="3462840" y="4517640"/>
            <a:ext cx="479160" cy="338760"/>
          </a:xfrm>
          <a:custGeom>
            <a:avLst/>
            <a:gdLst/>
            <a:ahLst/>
            <a:rect l="l" t="t" r="r" b="b"/>
            <a:pathLst>
              <a:path w="16911" h="11959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200"/>
          <p:cNvSpPr/>
          <p:nvPr/>
        </p:nvSpPr>
        <p:spPr>
          <a:xfrm rot="16200000">
            <a:off x="2883600" y="3982680"/>
            <a:ext cx="279720" cy="357480"/>
          </a:xfrm>
          <a:custGeom>
            <a:avLst/>
            <a:gdLst/>
            <a:ahLst/>
            <a:rect l="l" t="t" r="r" b="b"/>
            <a:pathLst>
              <a:path w="9868" h="1262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201"/>
          <p:cNvSpPr/>
          <p:nvPr/>
        </p:nvSpPr>
        <p:spPr>
          <a:xfrm>
            <a:off x="2859120" y="4370040"/>
            <a:ext cx="377280" cy="426240"/>
          </a:xfrm>
          <a:custGeom>
            <a:avLst/>
            <a:gdLst/>
            <a:ahLst/>
            <a:rect l="l" t="t" r="r" b="b"/>
            <a:pathLst>
              <a:path w="13316" h="15041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202"/>
          <p:cNvSpPr/>
          <p:nvPr/>
        </p:nvSpPr>
        <p:spPr>
          <a:xfrm>
            <a:off x="258840" y="4957920"/>
            <a:ext cx="385560" cy="257760"/>
          </a:xfrm>
          <a:custGeom>
            <a:avLst/>
            <a:gdLst/>
            <a:ahLst/>
            <a:rect l="l" t="t" r="r" b="b"/>
            <a:pathLst>
              <a:path w="13610" h="9098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203"/>
          <p:cNvSpPr/>
          <p:nvPr/>
        </p:nvSpPr>
        <p:spPr>
          <a:xfrm>
            <a:off x="2981880" y="4885200"/>
            <a:ext cx="174600" cy="186840"/>
          </a:xfrm>
          <a:custGeom>
            <a:avLst/>
            <a:gdLst/>
            <a:ahLst/>
            <a:rect l="l" t="t" r="r" b="b"/>
            <a:pathLst>
              <a:path w="6164" h="660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PlaceHolder 20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0" y="0"/>
            <a:ext cx="9143280" cy="5142960"/>
          </a:xfrm>
          <a:custGeom>
            <a:avLst/>
            <a:gdLst/>
            <a:ahLst/>
            <a:rect l="l" t="t" r="r" b="b"/>
            <a:pathLst>
              <a:path w="281716" h="158465">
                <a:moveTo>
                  <a:pt x="0" y="0"/>
                </a:moveTo>
                <a:lnTo>
                  <a:pt x="281715" y="0"/>
                </a:lnTo>
                <a:lnTo>
                  <a:pt x="281715" y="158464"/>
                </a:lnTo>
                <a:lnTo>
                  <a:pt x="0" y="158464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2"/>
          <p:cNvSpPr/>
          <p:nvPr/>
        </p:nvSpPr>
        <p:spPr>
          <a:xfrm>
            <a:off x="0" y="50493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3"/>
          <p:cNvSpPr/>
          <p:nvPr/>
        </p:nvSpPr>
        <p:spPr>
          <a:xfrm>
            <a:off x="0" y="49564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4"/>
          <p:cNvSpPr/>
          <p:nvPr/>
        </p:nvSpPr>
        <p:spPr>
          <a:xfrm>
            <a:off x="0" y="48621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5"/>
          <p:cNvSpPr/>
          <p:nvPr/>
        </p:nvSpPr>
        <p:spPr>
          <a:xfrm>
            <a:off x="0" y="47696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6"/>
          <p:cNvSpPr/>
          <p:nvPr/>
        </p:nvSpPr>
        <p:spPr>
          <a:xfrm>
            <a:off x="0" y="46753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7"/>
          <p:cNvSpPr/>
          <p:nvPr/>
        </p:nvSpPr>
        <p:spPr>
          <a:xfrm>
            <a:off x="0" y="45824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8"/>
          <p:cNvSpPr/>
          <p:nvPr/>
        </p:nvSpPr>
        <p:spPr>
          <a:xfrm>
            <a:off x="0" y="44884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9"/>
          <p:cNvSpPr/>
          <p:nvPr/>
        </p:nvSpPr>
        <p:spPr>
          <a:xfrm>
            <a:off x="0" y="43956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10"/>
          <p:cNvSpPr/>
          <p:nvPr/>
        </p:nvSpPr>
        <p:spPr>
          <a:xfrm>
            <a:off x="0" y="43016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11"/>
          <p:cNvSpPr/>
          <p:nvPr/>
        </p:nvSpPr>
        <p:spPr>
          <a:xfrm>
            <a:off x="0" y="42087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12"/>
          <p:cNvSpPr/>
          <p:nvPr/>
        </p:nvSpPr>
        <p:spPr>
          <a:xfrm>
            <a:off x="0" y="41148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13"/>
          <p:cNvSpPr/>
          <p:nvPr/>
        </p:nvSpPr>
        <p:spPr>
          <a:xfrm>
            <a:off x="0" y="40204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14"/>
          <p:cNvSpPr/>
          <p:nvPr/>
        </p:nvSpPr>
        <p:spPr>
          <a:xfrm>
            <a:off x="0" y="39276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15"/>
          <p:cNvSpPr/>
          <p:nvPr/>
        </p:nvSpPr>
        <p:spPr>
          <a:xfrm>
            <a:off x="0" y="38336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16"/>
          <p:cNvSpPr/>
          <p:nvPr/>
        </p:nvSpPr>
        <p:spPr>
          <a:xfrm>
            <a:off x="0" y="37407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17"/>
          <p:cNvSpPr/>
          <p:nvPr/>
        </p:nvSpPr>
        <p:spPr>
          <a:xfrm>
            <a:off x="0" y="36468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18"/>
          <p:cNvSpPr/>
          <p:nvPr/>
        </p:nvSpPr>
        <p:spPr>
          <a:xfrm>
            <a:off x="0" y="35539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19"/>
          <p:cNvSpPr/>
          <p:nvPr/>
        </p:nvSpPr>
        <p:spPr>
          <a:xfrm>
            <a:off x="0" y="34599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20"/>
          <p:cNvSpPr/>
          <p:nvPr/>
        </p:nvSpPr>
        <p:spPr>
          <a:xfrm>
            <a:off x="0" y="33670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21"/>
          <p:cNvSpPr/>
          <p:nvPr/>
        </p:nvSpPr>
        <p:spPr>
          <a:xfrm>
            <a:off x="0" y="32727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22"/>
          <p:cNvSpPr/>
          <p:nvPr/>
        </p:nvSpPr>
        <p:spPr>
          <a:xfrm>
            <a:off x="0" y="31798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23"/>
          <p:cNvSpPr/>
          <p:nvPr/>
        </p:nvSpPr>
        <p:spPr>
          <a:xfrm>
            <a:off x="0" y="30859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24"/>
          <p:cNvSpPr/>
          <p:nvPr/>
        </p:nvSpPr>
        <p:spPr>
          <a:xfrm>
            <a:off x="0" y="29919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25"/>
          <p:cNvSpPr/>
          <p:nvPr/>
        </p:nvSpPr>
        <p:spPr>
          <a:xfrm>
            <a:off x="0" y="28990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26"/>
          <p:cNvSpPr/>
          <p:nvPr/>
        </p:nvSpPr>
        <p:spPr>
          <a:xfrm>
            <a:off x="0" y="2805120"/>
            <a:ext cx="9143280" cy="360"/>
          </a:xfrm>
          <a:custGeom>
            <a:avLst/>
            <a:gdLst/>
            <a:ahLst/>
            <a:rect l="l" t="t" r="r" b="b"/>
            <a:pathLst>
              <a:path w="281716" h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27"/>
          <p:cNvSpPr/>
          <p:nvPr/>
        </p:nvSpPr>
        <p:spPr>
          <a:xfrm>
            <a:off x="0" y="27122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28"/>
          <p:cNvSpPr/>
          <p:nvPr/>
        </p:nvSpPr>
        <p:spPr>
          <a:xfrm>
            <a:off x="0" y="26179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29"/>
          <p:cNvSpPr/>
          <p:nvPr/>
        </p:nvSpPr>
        <p:spPr>
          <a:xfrm>
            <a:off x="0" y="25250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30"/>
          <p:cNvSpPr/>
          <p:nvPr/>
        </p:nvSpPr>
        <p:spPr>
          <a:xfrm>
            <a:off x="0" y="24310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31"/>
          <p:cNvSpPr/>
          <p:nvPr/>
        </p:nvSpPr>
        <p:spPr>
          <a:xfrm>
            <a:off x="0" y="23382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32"/>
          <p:cNvSpPr/>
          <p:nvPr/>
        </p:nvSpPr>
        <p:spPr>
          <a:xfrm>
            <a:off x="0" y="22442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33"/>
          <p:cNvSpPr/>
          <p:nvPr/>
        </p:nvSpPr>
        <p:spPr>
          <a:xfrm>
            <a:off x="0" y="21513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34"/>
          <p:cNvSpPr/>
          <p:nvPr/>
        </p:nvSpPr>
        <p:spPr>
          <a:xfrm>
            <a:off x="0" y="20574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35"/>
          <p:cNvSpPr/>
          <p:nvPr/>
        </p:nvSpPr>
        <p:spPr>
          <a:xfrm>
            <a:off x="0" y="19634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36"/>
          <p:cNvSpPr/>
          <p:nvPr/>
        </p:nvSpPr>
        <p:spPr>
          <a:xfrm>
            <a:off x="0" y="18705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37"/>
          <p:cNvSpPr/>
          <p:nvPr/>
        </p:nvSpPr>
        <p:spPr>
          <a:xfrm>
            <a:off x="0" y="17762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38"/>
          <p:cNvSpPr/>
          <p:nvPr/>
        </p:nvSpPr>
        <p:spPr>
          <a:xfrm>
            <a:off x="0" y="16833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39"/>
          <p:cNvSpPr/>
          <p:nvPr/>
        </p:nvSpPr>
        <p:spPr>
          <a:xfrm>
            <a:off x="0" y="15894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40"/>
          <p:cNvSpPr/>
          <p:nvPr/>
        </p:nvSpPr>
        <p:spPr>
          <a:xfrm>
            <a:off x="0" y="14965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41"/>
          <p:cNvSpPr/>
          <p:nvPr/>
        </p:nvSpPr>
        <p:spPr>
          <a:xfrm>
            <a:off x="0" y="14025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42"/>
          <p:cNvSpPr/>
          <p:nvPr/>
        </p:nvSpPr>
        <p:spPr>
          <a:xfrm>
            <a:off x="0" y="13096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43"/>
          <p:cNvSpPr/>
          <p:nvPr/>
        </p:nvSpPr>
        <p:spPr>
          <a:xfrm>
            <a:off x="0" y="12157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44"/>
          <p:cNvSpPr/>
          <p:nvPr/>
        </p:nvSpPr>
        <p:spPr>
          <a:xfrm>
            <a:off x="0" y="11228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45"/>
          <p:cNvSpPr/>
          <p:nvPr/>
        </p:nvSpPr>
        <p:spPr>
          <a:xfrm>
            <a:off x="0" y="10285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46"/>
          <p:cNvSpPr/>
          <p:nvPr/>
        </p:nvSpPr>
        <p:spPr>
          <a:xfrm>
            <a:off x="0" y="9345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47"/>
          <p:cNvSpPr/>
          <p:nvPr/>
        </p:nvSpPr>
        <p:spPr>
          <a:xfrm>
            <a:off x="0" y="8416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48"/>
          <p:cNvSpPr/>
          <p:nvPr/>
        </p:nvSpPr>
        <p:spPr>
          <a:xfrm>
            <a:off x="0" y="7477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49"/>
          <p:cNvSpPr/>
          <p:nvPr/>
        </p:nvSpPr>
        <p:spPr>
          <a:xfrm>
            <a:off x="0" y="6548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50"/>
          <p:cNvSpPr/>
          <p:nvPr/>
        </p:nvSpPr>
        <p:spPr>
          <a:xfrm>
            <a:off x="0" y="5608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51"/>
          <p:cNvSpPr/>
          <p:nvPr/>
        </p:nvSpPr>
        <p:spPr>
          <a:xfrm>
            <a:off x="0" y="4680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52"/>
          <p:cNvSpPr/>
          <p:nvPr/>
        </p:nvSpPr>
        <p:spPr>
          <a:xfrm>
            <a:off x="0" y="3736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53"/>
          <p:cNvSpPr/>
          <p:nvPr/>
        </p:nvSpPr>
        <p:spPr>
          <a:xfrm>
            <a:off x="0" y="2808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54"/>
          <p:cNvSpPr/>
          <p:nvPr/>
        </p:nvSpPr>
        <p:spPr>
          <a:xfrm>
            <a:off x="0" y="1868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55"/>
          <p:cNvSpPr/>
          <p:nvPr/>
        </p:nvSpPr>
        <p:spPr>
          <a:xfrm>
            <a:off x="0" y="939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56"/>
          <p:cNvSpPr/>
          <p:nvPr/>
        </p:nvSpPr>
        <p:spPr>
          <a:xfrm>
            <a:off x="90496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57"/>
          <p:cNvSpPr/>
          <p:nvPr/>
        </p:nvSpPr>
        <p:spPr>
          <a:xfrm>
            <a:off x="89557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58"/>
          <p:cNvSpPr/>
          <p:nvPr/>
        </p:nvSpPr>
        <p:spPr>
          <a:xfrm>
            <a:off x="8860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59"/>
          <p:cNvSpPr/>
          <p:nvPr/>
        </p:nvSpPr>
        <p:spPr>
          <a:xfrm>
            <a:off x="87663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60"/>
          <p:cNvSpPr/>
          <p:nvPr/>
        </p:nvSpPr>
        <p:spPr>
          <a:xfrm>
            <a:off x="86724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61"/>
          <p:cNvSpPr/>
          <p:nvPr/>
        </p:nvSpPr>
        <p:spPr>
          <a:xfrm>
            <a:off x="85780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62"/>
          <p:cNvSpPr/>
          <p:nvPr/>
        </p:nvSpPr>
        <p:spPr>
          <a:xfrm>
            <a:off x="84841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63"/>
          <p:cNvSpPr/>
          <p:nvPr/>
        </p:nvSpPr>
        <p:spPr>
          <a:xfrm>
            <a:off x="83901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64"/>
          <p:cNvSpPr/>
          <p:nvPr/>
        </p:nvSpPr>
        <p:spPr>
          <a:xfrm>
            <a:off x="82947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65"/>
          <p:cNvSpPr/>
          <p:nvPr/>
        </p:nvSpPr>
        <p:spPr>
          <a:xfrm>
            <a:off x="82008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66"/>
          <p:cNvSpPr/>
          <p:nvPr/>
        </p:nvSpPr>
        <p:spPr>
          <a:xfrm>
            <a:off x="81068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67"/>
          <p:cNvSpPr/>
          <p:nvPr/>
        </p:nvSpPr>
        <p:spPr>
          <a:xfrm>
            <a:off x="80125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68"/>
          <p:cNvSpPr/>
          <p:nvPr/>
        </p:nvSpPr>
        <p:spPr>
          <a:xfrm>
            <a:off x="79185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69"/>
          <p:cNvSpPr/>
          <p:nvPr/>
        </p:nvSpPr>
        <p:spPr>
          <a:xfrm>
            <a:off x="78246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70"/>
          <p:cNvSpPr/>
          <p:nvPr/>
        </p:nvSpPr>
        <p:spPr>
          <a:xfrm>
            <a:off x="77292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71"/>
          <p:cNvSpPr/>
          <p:nvPr/>
        </p:nvSpPr>
        <p:spPr>
          <a:xfrm>
            <a:off x="76352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72"/>
          <p:cNvSpPr/>
          <p:nvPr/>
        </p:nvSpPr>
        <p:spPr>
          <a:xfrm>
            <a:off x="75412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73"/>
          <p:cNvSpPr/>
          <p:nvPr/>
        </p:nvSpPr>
        <p:spPr>
          <a:xfrm>
            <a:off x="7447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74"/>
          <p:cNvSpPr/>
          <p:nvPr/>
        </p:nvSpPr>
        <p:spPr>
          <a:xfrm>
            <a:off x="73530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75"/>
          <p:cNvSpPr/>
          <p:nvPr/>
        </p:nvSpPr>
        <p:spPr>
          <a:xfrm>
            <a:off x="72579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76"/>
          <p:cNvSpPr/>
          <p:nvPr/>
        </p:nvSpPr>
        <p:spPr>
          <a:xfrm>
            <a:off x="71636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77"/>
          <p:cNvSpPr/>
          <p:nvPr/>
        </p:nvSpPr>
        <p:spPr>
          <a:xfrm>
            <a:off x="70696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78"/>
          <p:cNvSpPr/>
          <p:nvPr/>
        </p:nvSpPr>
        <p:spPr>
          <a:xfrm>
            <a:off x="69757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79"/>
          <p:cNvSpPr/>
          <p:nvPr/>
        </p:nvSpPr>
        <p:spPr>
          <a:xfrm>
            <a:off x="68817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80"/>
          <p:cNvSpPr/>
          <p:nvPr/>
        </p:nvSpPr>
        <p:spPr>
          <a:xfrm>
            <a:off x="67874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81"/>
          <p:cNvSpPr/>
          <p:nvPr/>
        </p:nvSpPr>
        <p:spPr>
          <a:xfrm>
            <a:off x="66924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82"/>
          <p:cNvSpPr/>
          <p:nvPr/>
        </p:nvSpPr>
        <p:spPr>
          <a:xfrm>
            <a:off x="65984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83"/>
          <p:cNvSpPr/>
          <p:nvPr/>
        </p:nvSpPr>
        <p:spPr>
          <a:xfrm>
            <a:off x="65041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84"/>
          <p:cNvSpPr/>
          <p:nvPr/>
        </p:nvSpPr>
        <p:spPr>
          <a:xfrm>
            <a:off x="64101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85"/>
          <p:cNvSpPr/>
          <p:nvPr/>
        </p:nvSpPr>
        <p:spPr>
          <a:xfrm>
            <a:off x="63162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86"/>
          <p:cNvSpPr/>
          <p:nvPr/>
        </p:nvSpPr>
        <p:spPr>
          <a:xfrm>
            <a:off x="62218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87"/>
          <p:cNvSpPr/>
          <p:nvPr/>
        </p:nvSpPr>
        <p:spPr>
          <a:xfrm>
            <a:off x="61268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88"/>
          <p:cNvSpPr/>
          <p:nvPr/>
        </p:nvSpPr>
        <p:spPr>
          <a:xfrm>
            <a:off x="60328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89"/>
          <p:cNvSpPr/>
          <p:nvPr/>
        </p:nvSpPr>
        <p:spPr>
          <a:xfrm>
            <a:off x="59385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90"/>
          <p:cNvSpPr/>
          <p:nvPr/>
        </p:nvSpPr>
        <p:spPr>
          <a:xfrm>
            <a:off x="58446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91"/>
          <p:cNvSpPr/>
          <p:nvPr/>
        </p:nvSpPr>
        <p:spPr>
          <a:xfrm>
            <a:off x="57506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92"/>
          <p:cNvSpPr/>
          <p:nvPr/>
        </p:nvSpPr>
        <p:spPr>
          <a:xfrm>
            <a:off x="5656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93"/>
          <p:cNvSpPr/>
          <p:nvPr/>
        </p:nvSpPr>
        <p:spPr>
          <a:xfrm>
            <a:off x="55612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94"/>
          <p:cNvSpPr/>
          <p:nvPr/>
        </p:nvSpPr>
        <p:spPr>
          <a:xfrm>
            <a:off x="5467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95"/>
          <p:cNvSpPr/>
          <p:nvPr/>
        </p:nvSpPr>
        <p:spPr>
          <a:xfrm>
            <a:off x="53730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96"/>
          <p:cNvSpPr/>
          <p:nvPr/>
        </p:nvSpPr>
        <p:spPr>
          <a:xfrm>
            <a:off x="52790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97"/>
          <p:cNvSpPr/>
          <p:nvPr/>
        </p:nvSpPr>
        <p:spPr>
          <a:xfrm>
            <a:off x="51850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98"/>
          <p:cNvSpPr/>
          <p:nvPr/>
        </p:nvSpPr>
        <p:spPr>
          <a:xfrm>
            <a:off x="50896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99"/>
          <p:cNvSpPr/>
          <p:nvPr/>
        </p:nvSpPr>
        <p:spPr>
          <a:xfrm>
            <a:off x="49957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100"/>
          <p:cNvSpPr/>
          <p:nvPr/>
        </p:nvSpPr>
        <p:spPr>
          <a:xfrm>
            <a:off x="49017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101"/>
          <p:cNvSpPr/>
          <p:nvPr/>
        </p:nvSpPr>
        <p:spPr>
          <a:xfrm>
            <a:off x="48074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102"/>
          <p:cNvSpPr/>
          <p:nvPr/>
        </p:nvSpPr>
        <p:spPr>
          <a:xfrm>
            <a:off x="47134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03"/>
          <p:cNvSpPr/>
          <p:nvPr/>
        </p:nvSpPr>
        <p:spPr>
          <a:xfrm>
            <a:off x="46195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04"/>
          <p:cNvSpPr/>
          <p:nvPr/>
        </p:nvSpPr>
        <p:spPr>
          <a:xfrm>
            <a:off x="45241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05"/>
          <p:cNvSpPr/>
          <p:nvPr/>
        </p:nvSpPr>
        <p:spPr>
          <a:xfrm>
            <a:off x="44301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106"/>
          <p:cNvSpPr/>
          <p:nvPr/>
        </p:nvSpPr>
        <p:spPr>
          <a:xfrm>
            <a:off x="43362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107"/>
          <p:cNvSpPr/>
          <p:nvPr/>
        </p:nvSpPr>
        <p:spPr>
          <a:xfrm>
            <a:off x="42422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108"/>
          <p:cNvSpPr/>
          <p:nvPr/>
        </p:nvSpPr>
        <p:spPr>
          <a:xfrm>
            <a:off x="41479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109"/>
          <p:cNvSpPr/>
          <p:nvPr/>
        </p:nvSpPr>
        <p:spPr>
          <a:xfrm>
            <a:off x="40539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110"/>
          <p:cNvSpPr/>
          <p:nvPr/>
        </p:nvSpPr>
        <p:spPr>
          <a:xfrm>
            <a:off x="39585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111"/>
          <p:cNvSpPr/>
          <p:nvPr/>
        </p:nvSpPr>
        <p:spPr>
          <a:xfrm>
            <a:off x="38646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12"/>
          <p:cNvSpPr/>
          <p:nvPr/>
        </p:nvSpPr>
        <p:spPr>
          <a:xfrm>
            <a:off x="37706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113"/>
          <p:cNvSpPr/>
          <p:nvPr/>
        </p:nvSpPr>
        <p:spPr>
          <a:xfrm>
            <a:off x="36766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114"/>
          <p:cNvSpPr/>
          <p:nvPr/>
        </p:nvSpPr>
        <p:spPr>
          <a:xfrm>
            <a:off x="35823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15"/>
          <p:cNvSpPr/>
          <p:nvPr/>
        </p:nvSpPr>
        <p:spPr>
          <a:xfrm>
            <a:off x="3487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116"/>
          <p:cNvSpPr/>
          <p:nvPr/>
        </p:nvSpPr>
        <p:spPr>
          <a:xfrm>
            <a:off x="33933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117"/>
          <p:cNvSpPr/>
          <p:nvPr/>
        </p:nvSpPr>
        <p:spPr>
          <a:xfrm>
            <a:off x="32990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118"/>
          <p:cNvSpPr/>
          <p:nvPr/>
        </p:nvSpPr>
        <p:spPr>
          <a:xfrm>
            <a:off x="32050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119"/>
          <p:cNvSpPr/>
          <p:nvPr/>
        </p:nvSpPr>
        <p:spPr>
          <a:xfrm>
            <a:off x="31111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120"/>
          <p:cNvSpPr/>
          <p:nvPr/>
        </p:nvSpPr>
        <p:spPr>
          <a:xfrm>
            <a:off x="30168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121"/>
          <p:cNvSpPr/>
          <p:nvPr/>
        </p:nvSpPr>
        <p:spPr>
          <a:xfrm>
            <a:off x="29217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122"/>
          <p:cNvSpPr/>
          <p:nvPr/>
        </p:nvSpPr>
        <p:spPr>
          <a:xfrm>
            <a:off x="28278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123"/>
          <p:cNvSpPr/>
          <p:nvPr/>
        </p:nvSpPr>
        <p:spPr>
          <a:xfrm>
            <a:off x="27334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124"/>
          <p:cNvSpPr/>
          <p:nvPr/>
        </p:nvSpPr>
        <p:spPr>
          <a:xfrm>
            <a:off x="26395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125"/>
          <p:cNvSpPr/>
          <p:nvPr/>
        </p:nvSpPr>
        <p:spPr>
          <a:xfrm>
            <a:off x="25455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126"/>
          <p:cNvSpPr/>
          <p:nvPr/>
        </p:nvSpPr>
        <p:spPr>
          <a:xfrm>
            <a:off x="24512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127"/>
          <p:cNvSpPr/>
          <p:nvPr/>
        </p:nvSpPr>
        <p:spPr>
          <a:xfrm>
            <a:off x="23562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128"/>
          <p:cNvSpPr/>
          <p:nvPr/>
        </p:nvSpPr>
        <p:spPr>
          <a:xfrm>
            <a:off x="22622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129"/>
          <p:cNvSpPr/>
          <p:nvPr/>
        </p:nvSpPr>
        <p:spPr>
          <a:xfrm>
            <a:off x="21679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130"/>
          <p:cNvSpPr/>
          <p:nvPr/>
        </p:nvSpPr>
        <p:spPr>
          <a:xfrm>
            <a:off x="20739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131"/>
          <p:cNvSpPr/>
          <p:nvPr/>
        </p:nvSpPr>
        <p:spPr>
          <a:xfrm>
            <a:off x="19800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132"/>
          <p:cNvSpPr/>
          <p:nvPr/>
        </p:nvSpPr>
        <p:spPr>
          <a:xfrm>
            <a:off x="18860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133"/>
          <p:cNvSpPr/>
          <p:nvPr/>
        </p:nvSpPr>
        <p:spPr>
          <a:xfrm>
            <a:off x="17906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134"/>
          <p:cNvSpPr/>
          <p:nvPr/>
        </p:nvSpPr>
        <p:spPr>
          <a:xfrm>
            <a:off x="16966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135"/>
          <p:cNvSpPr/>
          <p:nvPr/>
        </p:nvSpPr>
        <p:spPr>
          <a:xfrm>
            <a:off x="16023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136"/>
          <p:cNvSpPr/>
          <p:nvPr/>
        </p:nvSpPr>
        <p:spPr>
          <a:xfrm>
            <a:off x="15084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137"/>
          <p:cNvSpPr/>
          <p:nvPr/>
        </p:nvSpPr>
        <p:spPr>
          <a:xfrm>
            <a:off x="14144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138"/>
          <p:cNvSpPr/>
          <p:nvPr/>
        </p:nvSpPr>
        <p:spPr>
          <a:xfrm>
            <a:off x="13190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139"/>
          <p:cNvSpPr/>
          <p:nvPr/>
        </p:nvSpPr>
        <p:spPr>
          <a:xfrm>
            <a:off x="12250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140"/>
          <p:cNvSpPr/>
          <p:nvPr/>
        </p:nvSpPr>
        <p:spPr>
          <a:xfrm>
            <a:off x="11311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141"/>
          <p:cNvSpPr/>
          <p:nvPr/>
        </p:nvSpPr>
        <p:spPr>
          <a:xfrm>
            <a:off x="10371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142"/>
          <p:cNvSpPr/>
          <p:nvPr/>
        </p:nvSpPr>
        <p:spPr>
          <a:xfrm>
            <a:off x="9428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143"/>
          <p:cNvSpPr/>
          <p:nvPr/>
        </p:nvSpPr>
        <p:spPr>
          <a:xfrm>
            <a:off x="8488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144"/>
          <p:cNvSpPr/>
          <p:nvPr/>
        </p:nvSpPr>
        <p:spPr>
          <a:xfrm>
            <a:off x="7534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145"/>
          <p:cNvSpPr/>
          <p:nvPr/>
        </p:nvSpPr>
        <p:spPr>
          <a:xfrm>
            <a:off x="6595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146"/>
          <p:cNvSpPr/>
          <p:nvPr/>
        </p:nvSpPr>
        <p:spPr>
          <a:xfrm>
            <a:off x="5655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147"/>
          <p:cNvSpPr/>
          <p:nvPr/>
        </p:nvSpPr>
        <p:spPr>
          <a:xfrm>
            <a:off x="4716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148"/>
          <p:cNvSpPr/>
          <p:nvPr/>
        </p:nvSpPr>
        <p:spPr>
          <a:xfrm>
            <a:off x="3772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149"/>
          <p:cNvSpPr/>
          <p:nvPr/>
        </p:nvSpPr>
        <p:spPr>
          <a:xfrm>
            <a:off x="283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150"/>
          <p:cNvSpPr/>
          <p:nvPr/>
        </p:nvSpPr>
        <p:spPr>
          <a:xfrm>
            <a:off x="1882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151"/>
          <p:cNvSpPr/>
          <p:nvPr/>
        </p:nvSpPr>
        <p:spPr>
          <a:xfrm>
            <a:off x="939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PlaceHolder 152"/>
          <p:cNvSpPr>
            <a:spLocks noGrp="1"/>
          </p:cNvSpPr>
          <p:nvPr>
            <p:ph type="title"/>
          </p:nvPr>
        </p:nvSpPr>
        <p:spPr>
          <a:xfrm>
            <a:off x="748080" y="225000"/>
            <a:ext cx="6140160" cy="857160"/>
          </a:xfrm>
          <a:prstGeom prst="rect">
            <a:avLst/>
          </a:prstGeom>
        </p:spPr>
        <p:txBody>
          <a:bodyPr tIns="91440" bIns="91440" anchor="b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PlaceHolder 153"/>
          <p:cNvSpPr>
            <a:spLocks noGrp="1"/>
          </p:cNvSpPr>
          <p:nvPr>
            <p:ph type="body"/>
          </p:nvPr>
        </p:nvSpPr>
        <p:spPr>
          <a:xfrm>
            <a:off x="748080" y="1363320"/>
            <a:ext cx="3158640" cy="361044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E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E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E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E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E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E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E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PlaceHolder 154"/>
          <p:cNvSpPr>
            <a:spLocks noGrp="1"/>
          </p:cNvSpPr>
          <p:nvPr>
            <p:ph type="body"/>
          </p:nvPr>
        </p:nvSpPr>
        <p:spPr>
          <a:xfrm>
            <a:off x="4097160" y="1363320"/>
            <a:ext cx="3158640" cy="361044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E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E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E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E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E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E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E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CustomShape 155"/>
          <p:cNvSpPr/>
          <p:nvPr/>
        </p:nvSpPr>
        <p:spPr>
          <a:xfrm>
            <a:off x="7902720" y="-91080"/>
            <a:ext cx="524880" cy="650880"/>
          </a:xfrm>
          <a:custGeom>
            <a:avLst/>
            <a:gdLst/>
            <a:ahLst/>
            <a:rect l="l" t="t" r="r" b="b"/>
            <a:pathLst>
              <a:path w="15884" h="19698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156"/>
          <p:cNvSpPr/>
          <p:nvPr/>
        </p:nvSpPr>
        <p:spPr>
          <a:xfrm>
            <a:off x="8722440" y="2602440"/>
            <a:ext cx="516240" cy="587880"/>
          </a:xfrm>
          <a:custGeom>
            <a:avLst/>
            <a:gdLst/>
            <a:ahLst/>
            <a:rect l="l" t="t" r="r" b="b"/>
            <a:pathLst>
              <a:path w="15627" h="17792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157"/>
          <p:cNvSpPr/>
          <p:nvPr/>
        </p:nvSpPr>
        <p:spPr>
          <a:xfrm>
            <a:off x="7735320" y="2164680"/>
            <a:ext cx="244800" cy="534600"/>
          </a:xfrm>
          <a:custGeom>
            <a:avLst/>
            <a:gdLst/>
            <a:ahLst/>
            <a:rect l="l" t="t" r="r" b="b"/>
            <a:pathLst>
              <a:path w="7411" h="16178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158"/>
          <p:cNvSpPr/>
          <p:nvPr/>
        </p:nvSpPr>
        <p:spPr>
          <a:xfrm>
            <a:off x="8500680" y="1411560"/>
            <a:ext cx="482400" cy="591480"/>
          </a:xfrm>
          <a:custGeom>
            <a:avLst/>
            <a:gdLst/>
            <a:ahLst/>
            <a:rect l="l" t="t" r="r" b="b"/>
            <a:pathLst>
              <a:path w="14601" h="179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159"/>
          <p:cNvSpPr/>
          <p:nvPr/>
        </p:nvSpPr>
        <p:spPr>
          <a:xfrm>
            <a:off x="7506000" y="1164240"/>
            <a:ext cx="532080" cy="495720"/>
          </a:xfrm>
          <a:custGeom>
            <a:avLst/>
            <a:gdLst/>
            <a:ahLst/>
            <a:rect l="l" t="t" r="r" b="b"/>
            <a:pathLst>
              <a:path w="16105" h="15004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160"/>
          <p:cNvSpPr/>
          <p:nvPr/>
        </p:nvSpPr>
        <p:spPr>
          <a:xfrm>
            <a:off x="8604720" y="4020480"/>
            <a:ext cx="577080" cy="396360"/>
          </a:xfrm>
          <a:custGeom>
            <a:avLst/>
            <a:gdLst/>
            <a:ahLst/>
            <a:rect l="l" t="t" r="r" b="b"/>
            <a:pathLst>
              <a:path w="17461" h="11995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161"/>
          <p:cNvSpPr/>
          <p:nvPr/>
        </p:nvSpPr>
        <p:spPr>
          <a:xfrm>
            <a:off x="7947360" y="1644480"/>
            <a:ext cx="433800" cy="448560"/>
          </a:xfrm>
          <a:custGeom>
            <a:avLst/>
            <a:gdLst/>
            <a:ahLst/>
            <a:rect l="l" t="t" r="r" b="b"/>
            <a:pathLst>
              <a:path w="13133" h="1357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162"/>
          <p:cNvSpPr/>
          <p:nvPr/>
        </p:nvSpPr>
        <p:spPr>
          <a:xfrm>
            <a:off x="8121960" y="2432880"/>
            <a:ext cx="607320" cy="627840"/>
          </a:xfrm>
          <a:custGeom>
            <a:avLst/>
            <a:gdLst/>
            <a:ahLst/>
            <a:rect l="l" t="t" r="r" b="b"/>
            <a:pathLst>
              <a:path w="18378" h="19002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163"/>
          <p:cNvSpPr/>
          <p:nvPr/>
        </p:nvSpPr>
        <p:spPr>
          <a:xfrm>
            <a:off x="8542800" y="837720"/>
            <a:ext cx="587880" cy="466560"/>
          </a:xfrm>
          <a:custGeom>
            <a:avLst/>
            <a:gdLst/>
            <a:ahLst/>
            <a:rect l="l" t="t" r="r" b="b"/>
            <a:pathLst>
              <a:path w="17792" h="14124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164"/>
          <p:cNvSpPr/>
          <p:nvPr/>
        </p:nvSpPr>
        <p:spPr>
          <a:xfrm>
            <a:off x="8528400" y="167040"/>
            <a:ext cx="547920" cy="515160"/>
          </a:xfrm>
          <a:custGeom>
            <a:avLst/>
            <a:gdLst/>
            <a:ahLst/>
            <a:rect l="l" t="t" r="r" b="b"/>
            <a:pathLst>
              <a:path w="16581" h="1559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165"/>
          <p:cNvSpPr/>
          <p:nvPr/>
        </p:nvSpPr>
        <p:spPr>
          <a:xfrm>
            <a:off x="8143920" y="1228320"/>
            <a:ext cx="310320" cy="366120"/>
          </a:xfrm>
          <a:custGeom>
            <a:avLst/>
            <a:gdLst/>
            <a:ahLst/>
            <a:rect l="l" t="t" r="r" b="b"/>
            <a:pathLst>
              <a:path w="9391" h="11079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166"/>
          <p:cNvSpPr/>
          <p:nvPr/>
        </p:nvSpPr>
        <p:spPr>
          <a:xfrm>
            <a:off x="8229960" y="2168280"/>
            <a:ext cx="539280" cy="207000"/>
          </a:xfrm>
          <a:custGeom>
            <a:avLst/>
            <a:gdLst/>
            <a:ahLst/>
            <a:rect l="l" t="t" r="r" b="b"/>
            <a:pathLst>
              <a:path w="16325" h="6274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167"/>
          <p:cNvSpPr/>
          <p:nvPr/>
        </p:nvSpPr>
        <p:spPr>
          <a:xfrm>
            <a:off x="7856640" y="4756680"/>
            <a:ext cx="687240" cy="482400"/>
          </a:xfrm>
          <a:custGeom>
            <a:avLst/>
            <a:gdLst/>
            <a:ahLst/>
            <a:rect l="l" t="t" r="r" b="b"/>
            <a:pathLst>
              <a:path w="20800" h="146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168"/>
          <p:cNvSpPr/>
          <p:nvPr/>
        </p:nvSpPr>
        <p:spPr>
          <a:xfrm>
            <a:off x="7974000" y="3725640"/>
            <a:ext cx="452160" cy="476280"/>
          </a:xfrm>
          <a:custGeom>
            <a:avLst/>
            <a:gdLst/>
            <a:ahLst/>
            <a:rect l="l" t="t" r="r" b="b"/>
            <a:pathLst>
              <a:path w="13683" h="14417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169"/>
          <p:cNvSpPr/>
          <p:nvPr/>
        </p:nvSpPr>
        <p:spPr>
          <a:xfrm>
            <a:off x="8455680" y="3270960"/>
            <a:ext cx="346680" cy="245880"/>
          </a:xfrm>
          <a:custGeom>
            <a:avLst/>
            <a:gdLst/>
            <a:ahLst/>
            <a:rect l="l" t="t" r="r" b="b"/>
            <a:pathLst>
              <a:path w="10492" h="7447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170"/>
          <p:cNvSpPr/>
          <p:nvPr/>
        </p:nvSpPr>
        <p:spPr>
          <a:xfrm>
            <a:off x="8669160" y="4902120"/>
            <a:ext cx="335520" cy="214200"/>
          </a:xfrm>
          <a:custGeom>
            <a:avLst/>
            <a:gdLst/>
            <a:ahLst/>
            <a:rect l="l" t="t" r="r" b="b"/>
            <a:pathLst>
              <a:path w="10162" h="6494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171"/>
          <p:cNvSpPr/>
          <p:nvPr/>
        </p:nvSpPr>
        <p:spPr>
          <a:xfrm>
            <a:off x="7479360" y="237600"/>
            <a:ext cx="376920" cy="374400"/>
          </a:xfrm>
          <a:custGeom>
            <a:avLst/>
            <a:gdLst/>
            <a:ahLst/>
            <a:rect l="l" t="t" r="r" b="b"/>
            <a:pathLst>
              <a:path w="11409" h="11336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172"/>
          <p:cNvSpPr/>
          <p:nvPr/>
        </p:nvSpPr>
        <p:spPr>
          <a:xfrm>
            <a:off x="8535600" y="3598200"/>
            <a:ext cx="357480" cy="448560"/>
          </a:xfrm>
          <a:custGeom>
            <a:avLst/>
            <a:gdLst/>
            <a:ahLst/>
            <a:rect l="l" t="t" r="r" b="b"/>
            <a:pathLst>
              <a:path w="10822" h="13574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173"/>
          <p:cNvSpPr/>
          <p:nvPr/>
        </p:nvSpPr>
        <p:spPr>
          <a:xfrm>
            <a:off x="7875720" y="3135240"/>
            <a:ext cx="484920" cy="477720"/>
          </a:xfrm>
          <a:custGeom>
            <a:avLst/>
            <a:gdLst/>
            <a:ahLst/>
            <a:rect l="l" t="t" r="r" b="b"/>
            <a:pathLst>
              <a:path w="14674" h="1445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174"/>
          <p:cNvSpPr/>
          <p:nvPr/>
        </p:nvSpPr>
        <p:spPr>
          <a:xfrm>
            <a:off x="7829640" y="2815920"/>
            <a:ext cx="181800" cy="160920"/>
          </a:xfrm>
          <a:custGeom>
            <a:avLst/>
            <a:gdLst/>
            <a:ahLst/>
            <a:rect l="l" t="t" r="r" b="b"/>
            <a:pathLst>
              <a:path w="5504" h="488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175"/>
          <p:cNvSpPr/>
          <p:nvPr/>
        </p:nvSpPr>
        <p:spPr>
          <a:xfrm>
            <a:off x="8574480" y="4475160"/>
            <a:ext cx="455760" cy="336960"/>
          </a:xfrm>
          <a:custGeom>
            <a:avLst/>
            <a:gdLst/>
            <a:ahLst/>
            <a:rect l="l" t="t" r="r" b="b"/>
            <a:pathLst>
              <a:path w="13793" h="10199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176"/>
          <p:cNvSpPr/>
          <p:nvPr/>
        </p:nvSpPr>
        <p:spPr>
          <a:xfrm>
            <a:off x="7562880" y="1868760"/>
            <a:ext cx="209520" cy="435240"/>
          </a:xfrm>
          <a:custGeom>
            <a:avLst/>
            <a:gdLst/>
            <a:ahLst/>
            <a:rect l="l" t="t" r="r" b="b"/>
            <a:pathLst>
              <a:path w="6347" h="13169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177"/>
          <p:cNvSpPr/>
          <p:nvPr/>
        </p:nvSpPr>
        <p:spPr>
          <a:xfrm>
            <a:off x="7855200" y="653400"/>
            <a:ext cx="584280" cy="495720"/>
          </a:xfrm>
          <a:custGeom>
            <a:avLst/>
            <a:gdLst/>
            <a:ahLst/>
            <a:rect l="l" t="t" r="r" b="b"/>
            <a:pathLst>
              <a:path w="17681" h="15004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178"/>
          <p:cNvSpPr/>
          <p:nvPr/>
        </p:nvSpPr>
        <p:spPr>
          <a:xfrm>
            <a:off x="7490160" y="3445560"/>
            <a:ext cx="354960" cy="306360"/>
          </a:xfrm>
          <a:custGeom>
            <a:avLst/>
            <a:gdLst/>
            <a:ahLst/>
            <a:rect l="l" t="t" r="r" b="b"/>
            <a:pathLst>
              <a:path w="10748" h="9281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179"/>
          <p:cNvSpPr/>
          <p:nvPr/>
        </p:nvSpPr>
        <p:spPr>
          <a:xfrm>
            <a:off x="7920720" y="4361400"/>
            <a:ext cx="558720" cy="394920"/>
          </a:xfrm>
          <a:custGeom>
            <a:avLst/>
            <a:gdLst/>
            <a:ahLst/>
            <a:rect l="l" t="t" r="r" b="b"/>
            <a:pathLst>
              <a:path w="16911" h="11959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180"/>
          <p:cNvSpPr/>
          <p:nvPr/>
        </p:nvSpPr>
        <p:spPr>
          <a:xfrm>
            <a:off x="8894880" y="2019240"/>
            <a:ext cx="325800" cy="416880"/>
          </a:xfrm>
          <a:custGeom>
            <a:avLst/>
            <a:gdLst/>
            <a:ahLst/>
            <a:rect l="l" t="t" r="r" b="b"/>
            <a:pathLst>
              <a:path w="9868" h="1262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181"/>
          <p:cNvSpPr/>
          <p:nvPr/>
        </p:nvSpPr>
        <p:spPr>
          <a:xfrm>
            <a:off x="7493760" y="3891960"/>
            <a:ext cx="439920" cy="496800"/>
          </a:xfrm>
          <a:custGeom>
            <a:avLst/>
            <a:gdLst/>
            <a:ahLst/>
            <a:rect l="l" t="t" r="r" b="b"/>
            <a:pathLst>
              <a:path w="13316" h="15041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182"/>
          <p:cNvSpPr/>
          <p:nvPr/>
        </p:nvSpPr>
        <p:spPr>
          <a:xfrm>
            <a:off x="7443000" y="2984760"/>
            <a:ext cx="449640" cy="300600"/>
          </a:xfrm>
          <a:custGeom>
            <a:avLst/>
            <a:gdLst/>
            <a:ahLst/>
            <a:rect l="l" t="t" r="r" b="b"/>
            <a:pathLst>
              <a:path w="13610" h="9098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183"/>
          <p:cNvSpPr/>
          <p:nvPr/>
        </p:nvSpPr>
        <p:spPr>
          <a:xfrm>
            <a:off x="8879040" y="3357000"/>
            <a:ext cx="203400" cy="218160"/>
          </a:xfrm>
          <a:custGeom>
            <a:avLst/>
            <a:gdLst/>
            <a:ahLst/>
            <a:rect l="l" t="t" r="r" b="b"/>
            <a:pathLst>
              <a:path w="6164" h="660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184"/>
          <p:cNvSpPr/>
          <p:nvPr/>
        </p:nvSpPr>
        <p:spPr>
          <a:xfrm>
            <a:off x="850320" y="1031400"/>
            <a:ext cx="6037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80">
            <a:solidFill>
              <a:srgbClr val="a4c2f4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0" y="0"/>
            <a:ext cx="9143280" cy="5142960"/>
          </a:xfrm>
          <a:custGeom>
            <a:avLst/>
            <a:gdLst/>
            <a:ahLst/>
            <a:rect l="l" t="t" r="r" b="b"/>
            <a:pathLst>
              <a:path w="281716" h="158465">
                <a:moveTo>
                  <a:pt x="0" y="0"/>
                </a:moveTo>
                <a:lnTo>
                  <a:pt x="281715" y="0"/>
                </a:lnTo>
                <a:lnTo>
                  <a:pt x="281715" y="158464"/>
                </a:lnTo>
                <a:lnTo>
                  <a:pt x="0" y="158464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2"/>
          <p:cNvSpPr/>
          <p:nvPr/>
        </p:nvSpPr>
        <p:spPr>
          <a:xfrm>
            <a:off x="0" y="50493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3"/>
          <p:cNvSpPr/>
          <p:nvPr/>
        </p:nvSpPr>
        <p:spPr>
          <a:xfrm>
            <a:off x="0" y="49564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4"/>
          <p:cNvSpPr/>
          <p:nvPr/>
        </p:nvSpPr>
        <p:spPr>
          <a:xfrm>
            <a:off x="0" y="48621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5"/>
          <p:cNvSpPr/>
          <p:nvPr/>
        </p:nvSpPr>
        <p:spPr>
          <a:xfrm>
            <a:off x="0" y="47696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6"/>
          <p:cNvSpPr/>
          <p:nvPr/>
        </p:nvSpPr>
        <p:spPr>
          <a:xfrm>
            <a:off x="0" y="46753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7"/>
          <p:cNvSpPr/>
          <p:nvPr/>
        </p:nvSpPr>
        <p:spPr>
          <a:xfrm>
            <a:off x="0" y="45824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8"/>
          <p:cNvSpPr/>
          <p:nvPr/>
        </p:nvSpPr>
        <p:spPr>
          <a:xfrm>
            <a:off x="0" y="44884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9"/>
          <p:cNvSpPr/>
          <p:nvPr/>
        </p:nvSpPr>
        <p:spPr>
          <a:xfrm>
            <a:off x="0" y="43956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10"/>
          <p:cNvSpPr/>
          <p:nvPr/>
        </p:nvSpPr>
        <p:spPr>
          <a:xfrm>
            <a:off x="0" y="43016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11"/>
          <p:cNvSpPr/>
          <p:nvPr/>
        </p:nvSpPr>
        <p:spPr>
          <a:xfrm>
            <a:off x="0" y="42087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12"/>
          <p:cNvSpPr/>
          <p:nvPr/>
        </p:nvSpPr>
        <p:spPr>
          <a:xfrm>
            <a:off x="0" y="41148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13"/>
          <p:cNvSpPr/>
          <p:nvPr/>
        </p:nvSpPr>
        <p:spPr>
          <a:xfrm>
            <a:off x="0" y="40204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14"/>
          <p:cNvSpPr/>
          <p:nvPr/>
        </p:nvSpPr>
        <p:spPr>
          <a:xfrm>
            <a:off x="0" y="39276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15"/>
          <p:cNvSpPr/>
          <p:nvPr/>
        </p:nvSpPr>
        <p:spPr>
          <a:xfrm>
            <a:off x="0" y="38336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16"/>
          <p:cNvSpPr/>
          <p:nvPr/>
        </p:nvSpPr>
        <p:spPr>
          <a:xfrm>
            <a:off x="0" y="37407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17"/>
          <p:cNvSpPr/>
          <p:nvPr/>
        </p:nvSpPr>
        <p:spPr>
          <a:xfrm>
            <a:off x="0" y="36468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18"/>
          <p:cNvSpPr/>
          <p:nvPr/>
        </p:nvSpPr>
        <p:spPr>
          <a:xfrm>
            <a:off x="0" y="35539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19"/>
          <p:cNvSpPr/>
          <p:nvPr/>
        </p:nvSpPr>
        <p:spPr>
          <a:xfrm>
            <a:off x="0" y="34599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20"/>
          <p:cNvSpPr/>
          <p:nvPr/>
        </p:nvSpPr>
        <p:spPr>
          <a:xfrm>
            <a:off x="0" y="33670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21"/>
          <p:cNvSpPr/>
          <p:nvPr/>
        </p:nvSpPr>
        <p:spPr>
          <a:xfrm>
            <a:off x="0" y="32727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22"/>
          <p:cNvSpPr/>
          <p:nvPr/>
        </p:nvSpPr>
        <p:spPr>
          <a:xfrm>
            <a:off x="0" y="31798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23"/>
          <p:cNvSpPr/>
          <p:nvPr/>
        </p:nvSpPr>
        <p:spPr>
          <a:xfrm>
            <a:off x="0" y="30859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24"/>
          <p:cNvSpPr/>
          <p:nvPr/>
        </p:nvSpPr>
        <p:spPr>
          <a:xfrm>
            <a:off x="0" y="29919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25"/>
          <p:cNvSpPr/>
          <p:nvPr/>
        </p:nvSpPr>
        <p:spPr>
          <a:xfrm>
            <a:off x="0" y="28990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26"/>
          <p:cNvSpPr/>
          <p:nvPr/>
        </p:nvSpPr>
        <p:spPr>
          <a:xfrm>
            <a:off x="0" y="2805120"/>
            <a:ext cx="9143280" cy="360"/>
          </a:xfrm>
          <a:custGeom>
            <a:avLst/>
            <a:gdLst/>
            <a:ahLst/>
            <a:rect l="l" t="t" r="r" b="b"/>
            <a:pathLst>
              <a:path w="281716" h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27"/>
          <p:cNvSpPr/>
          <p:nvPr/>
        </p:nvSpPr>
        <p:spPr>
          <a:xfrm>
            <a:off x="0" y="27122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28"/>
          <p:cNvSpPr/>
          <p:nvPr/>
        </p:nvSpPr>
        <p:spPr>
          <a:xfrm>
            <a:off x="0" y="26179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29"/>
          <p:cNvSpPr/>
          <p:nvPr/>
        </p:nvSpPr>
        <p:spPr>
          <a:xfrm>
            <a:off x="0" y="25250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30"/>
          <p:cNvSpPr/>
          <p:nvPr/>
        </p:nvSpPr>
        <p:spPr>
          <a:xfrm>
            <a:off x="0" y="24310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31"/>
          <p:cNvSpPr/>
          <p:nvPr/>
        </p:nvSpPr>
        <p:spPr>
          <a:xfrm>
            <a:off x="0" y="23382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32"/>
          <p:cNvSpPr/>
          <p:nvPr/>
        </p:nvSpPr>
        <p:spPr>
          <a:xfrm>
            <a:off x="0" y="22442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33"/>
          <p:cNvSpPr/>
          <p:nvPr/>
        </p:nvSpPr>
        <p:spPr>
          <a:xfrm>
            <a:off x="0" y="21513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34"/>
          <p:cNvSpPr/>
          <p:nvPr/>
        </p:nvSpPr>
        <p:spPr>
          <a:xfrm>
            <a:off x="0" y="20574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35"/>
          <p:cNvSpPr/>
          <p:nvPr/>
        </p:nvSpPr>
        <p:spPr>
          <a:xfrm>
            <a:off x="0" y="19634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36"/>
          <p:cNvSpPr/>
          <p:nvPr/>
        </p:nvSpPr>
        <p:spPr>
          <a:xfrm>
            <a:off x="0" y="18705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37"/>
          <p:cNvSpPr/>
          <p:nvPr/>
        </p:nvSpPr>
        <p:spPr>
          <a:xfrm>
            <a:off x="0" y="17762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38"/>
          <p:cNvSpPr/>
          <p:nvPr/>
        </p:nvSpPr>
        <p:spPr>
          <a:xfrm>
            <a:off x="0" y="16833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39"/>
          <p:cNvSpPr/>
          <p:nvPr/>
        </p:nvSpPr>
        <p:spPr>
          <a:xfrm>
            <a:off x="0" y="15894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40"/>
          <p:cNvSpPr/>
          <p:nvPr/>
        </p:nvSpPr>
        <p:spPr>
          <a:xfrm>
            <a:off x="0" y="14965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41"/>
          <p:cNvSpPr/>
          <p:nvPr/>
        </p:nvSpPr>
        <p:spPr>
          <a:xfrm>
            <a:off x="0" y="14025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42"/>
          <p:cNvSpPr/>
          <p:nvPr/>
        </p:nvSpPr>
        <p:spPr>
          <a:xfrm>
            <a:off x="0" y="13096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43"/>
          <p:cNvSpPr/>
          <p:nvPr/>
        </p:nvSpPr>
        <p:spPr>
          <a:xfrm>
            <a:off x="0" y="12157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44"/>
          <p:cNvSpPr/>
          <p:nvPr/>
        </p:nvSpPr>
        <p:spPr>
          <a:xfrm>
            <a:off x="0" y="11228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45"/>
          <p:cNvSpPr/>
          <p:nvPr/>
        </p:nvSpPr>
        <p:spPr>
          <a:xfrm>
            <a:off x="0" y="10285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46"/>
          <p:cNvSpPr/>
          <p:nvPr/>
        </p:nvSpPr>
        <p:spPr>
          <a:xfrm>
            <a:off x="0" y="9345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47"/>
          <p:cNvSpPr/>
          <p:nvPr/>
        </p:nvSpPr>
        <p:spPr>
          <a:xfrm>
            <a:off x="0" y="8416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48"/>
          <p:cNvSpPr/>
          <p:nvPr/>
        </p:nvSpPr>
        <p:spPr>
          <a:xfrm>
            <a:off x="0" y="7477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49"/>
          <p:cNvSpPr/>
          <p:nvPr/>
        </p:nvSpPr>
        <p:spPr>
          <a:xfrm>
            <a:off x="0" y="6548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50"/>
          <p:cNvSpPr/>
          <p:nvPr/>
        </p:nvSpPr>
        <p:spPr>
          <a:xfrm>
            <a:off x="0" y="5608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51"/>
          <p:cNvSpPr/>
          <p:nvPr/>
        </p:nvSpPr>
        <p:spPr>
          <a:xfrm>
            <a:off x="0" y="4680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52"/>
          <p:cNvSpPr/>
          <p:nvPr/>
        </p:nvSpPr>
        <p:spPr>
          <a:xfrm>
            <a:off x="0" y="3736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53"/>
          <p:cNvSpPr/>
          <p:nvPr/>
        </p:nvSpPr>
        <p:spPr>
          <a:xfrm>
            <a:off x="0" y="2808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54"/>
          <p:cNvSpPr/>
          <p:nvPr/>
        </p:nvSpPr>
        <p:spPr>
          <a:xfrm>
            <a:off x="0" y="1868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55"/>
          <p:cNvSpPr/>
          <p:nvPr/>
        </p:nvSpPr>
        <p:spPr>
          <a:xfrm>
            <a:off x="0" y="939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56"/>
          <p:cNvSpPr/>
          <p:nvPr/>
        </p:nvSpPr>
        <p:spPr>
          <a:xfrm>
            <a:off x="90496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57"/>
          <p:cNvSpPr/>
          <p:nvPr/>
        </p:nvSpPr>
        <p:spPr>
          <a:xfrm>
            <a:off x="89557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58"/>
          <p:cNvSpPr/>
          <p:nvPr/>
        </p:nvSpPr>
        <p:spPr>
          <a:xfrm>
            <a:off x="8860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59"/>
          <p:cNvSpPr/>
          <p:nvPr/>
        </p:nvSpPr>
        <p:spPr>
          <a:xfrm>
            <a:off x="87663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60"/>
          <p:cNvSpPr/>
          <p:nvPr/>
        </p:nvSpPr>
        <p:spPr>
          <a:xfrm>
            <a:off x="86724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61"/>
          <p:cNvSpPr/>
          <p:nvPr/>
        </p:nvSpPr>
        <p:spPr>
          <a:xfrm>
            <a:off x="85780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62"/>
          <p:cNvSpPr/>
          <p:nvPr/>
        </p:nvSpPr>
        <p:spPr>
          <a:xfrm>
            <a:off x="84841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63"/>
          <p:cNvSpPr/>
          <p:nvPr/>
        </p:nvSpPr>
        <p:spPr>
          <a:xfrm>
            <a:off x="83901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64"/>
          <p:cNvSpPr/>
          <p:nvPr/>
        </p:nvSpPr>
        <p:spPr>
          <a:xfrm>
            <a:off x="82947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65"/>
          <p:cNvSpPr/>
          <p:nvPr/>
        </p:nvSpPr>
        <p:spPr>
          <a:xfrm>
            <a:off x="82008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66"/>
          <p:cNvSpPr/>
          <p:nvPr/>
        </p:nvSpPr>
        <p:spPr>
          <a:xfrm>
            <a:off x="81068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67"/>
          <p:cNvSpPr/>
          <p:nvPr/>
        </p:nvSpPr>
        <p:spPr>
          <a:xfrm>
            <a:off x="80125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68"/>
          <p:cNvSpPr/>
          <p:nvPr/>
        </p:nvSpPr>
        <p:spPr>
          <a:xfrm>
            <a:off x="79185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69"/>
          <p:cNvSpPr/>
          <p:nvPr/>
        </p:nvSpPr>
        <p:spPr>
          <a:xfrm>
            <a:off x="78246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70"/>
          <p:cNvSpPr/>
          <p:nvPr/>
        </p:nvSpPr>
        <p:spPr>
          <a:xfrm>
            <a:off x="77292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71"/>
          <p:cNvSpPr/>
          <p:nvPr/>
        </p:nvSpPr>
        <p:spPr>
          <a:xfrm>
            <a:off x="76352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72"/>
          <p:cNvSpPr/>
          <p:nvPr/>
        </p:nvSpPr>
        <p:spPr>
          <a:xfrm>
            <a:off x="75412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73"/>
          <p:cNvSpPr/>
          <p:nvPr/>
        </p:nvSpPr>
        <p:spPr>
          <a:xfrm>
            <a:off x="7447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74"/>
          <p:cNvSpPr/>
          <p:nvPr/>
        </p:nvSpPr>
        <p:spPr>
          <a:xfrm>
            <a:off x="73530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75"/>
          <p:cNvSpPr/>
          <p:nvPr/>
        </p:nvSpPr>
        <p:spPr>
          <a:xfrm>
            <a:off x="72579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76"/>
          <p:cNvSpPr/>
          <p:nvPr/>
        </p:nvSpPr>
        <p:spPr>
          <a:xfrm>
            <a:off x="71636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77"/>
          <p:cNvSpPr/>
          <p:nvPr/>
        </p:nvSpPr>
        <p:spPr>
          <a:xfrm>
            <a:off x="70696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78"/>
          <p:cNvSpPr/>
          <p:nvPr/>
        </p:nvSpPr>
        <p:spPr>
          <a:xfrm>
            <a:off x="69757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79"/>
          <p:cNvSpPr/>
          <p:nvPr/>
        </p:nvSpPr>
        <p:spPr>
          <a:xfrm>
            <a:off x="68817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80"/>
          <p:cNvSpPr/>
          <p:nvPr/>
        </p:nvSpPr>
        <p:spPr>
          <a:xfrm>
            <a:off x="67874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81"/>
          <p:cNvSpPr/>
          <p:nvPr/>
        </p:nvSpPr>
        <p:spPr>
          <a:xfrm>
            <a:off x="66924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82"/>
          <p:cNvSpPr/>
          <p:nvPr/>
        </p:nvSpPr>
        <p:spPr>
          <a:xfrm>
            <a:off x="65984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83"/>
          <p:cNvSpPr/>
          <p:nvPr/>
        </p:nvSpPr>
        <p:spPr>
          <a:xfrm>
            <a:off x="65041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84"/>
          <p:cNvSpPr/>
          <p:nvPr/>
        </p:nvSpPr>
        <p:spPr>
          <a:xfrm>
            <a:off x="64101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85"/>
          <p:cNvSpPr/>
          <p:nvPr/>
        </p:nvSpPr>
        <p:spPr>
          <a:xfrm>
            <a:off x="63162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86"/>
          <p:cNvSpPr/>
          <p:nvPr/>
        </p:nvSpPr>
        <p:spPr>
          <a:xfrm>
            <a:off x="62218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87"/>
          <p:cNvSpPr/>
          <p:nvPr/>
        </p:nvSpPr>
        <p:spPr>
          <a:xfrm>
            <a:off x="61268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88"/>
          <p:cNvSpPr/>
          <p:nvPr/>
        </p:nvSpPr>
        <p:spPr>
          <a:xfrm>
            <a:off x="60328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89"/>
          <p:cNvSpPr/>
          <p:nvPr/>
        </p:nvSpPr>
        <p:spPr>
          <a:xfrm>
            <a:off x="59385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90"/>
          <p:cNvSpPr/>
          <p:nvPr/>
        </p:nvSpPr>
        <p:spPr>
          <a:xfrm>
            <a:off x="58446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91"/>
          <p:cNvSpPr/>
          <p:nvPr/>
        </p:nvSpPr>
        <p:spPr>
          <a:xfrm>
            <a:off x="57506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92"/>
          <p:cNvSpPr/>
          <p:nvPr/>
        </p:nvSpPr>
        <p:spPr>
          <a:xfrm>
            <a:off x="5656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93"/>
          <p:cNvSpPr/>
          <p:nvPr/>
        </p:nvSpPr>
        <p:spPr>
          <a:xfrm>
            <a:off x="55612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94"/>
          <p:cNvSpPr/>
          <p:nvPr/>
        </p:nvSpPr>
        <p:spPr>
          <a:xfrm>
            <a:off x="5467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95"/>
          <p:cNvSpPr/>
          <p:nvPr/>
        </p:nvSpPr>
        <p:spPr>
          <a:xfrm>
            <a:off x="53730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96"/>
          <p:cNvSpPr/>
          <p:nvPr/>
        </p:nvSpPr>
        <p:spPr>
          <a:xfrm>
            <a:off x="52790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97"/>
          <p:cNvSpPr/>
          <p:nvPr/>
        </p:nvSpPr>
        <p:spPr>
          <a:xfrm>
            <a:off x="51850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98"/>
          <p:cNvSpPr/>
          <p:nvPr/>
        </p:nvSpPr>
        <p:spPr>
          <a:xfrm>
            <a:off x="50896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CustomShape 99"/>
          <p:cNvSpPr/>
          <p:nvPr/>
        </p:nvSpPr>
        <p:spPr>
          <a:xfrm>
            <a:off x="49957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100"/>
          <p:cNvSpPr/>
          <p:nvPr/>
        </p:nvSpPr>
        <p:spPr>
          <a:xfrm>
            <a:off x="49017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101"/>
          <p:cNvSpPr/>
          <p:nvPr/>
        </p:nvSpPr>
        <p:spPr>
          <a:xfrm>
            <a:off x="48074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102"/>
          <p:cNvSpPr/>
          <p:nvPr/>
        </p:nvSpPr>
        <p:spPr>
          <a:xfrm>
            <a:off x="47134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103"/>
          <p:cNvSpPr/>
          <p:nvPr/>
        </p:nvSpPr>
        <p:spPr>
          <a:xfrm>
            <a:off x="46195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104"/>
          <p:cNvSpPr/>
          <p:nvPr/>
        </p:nvSpPr>
        <p:spPr>
          <a:xfrm>
            <a:off x="45241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105"/>
          <p:cNvSpPr/>
          <p:nvPr/>
        </p:nvSpPr>
        <p:spPr>
          <a:xfrm>
            <a:off x="44301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106"/>
          <p:cNvSpPr/>
          <p:nvPr/>
        </p:nvSpPr>
        <p:spPr>
          <a:xfrm>
            <a:off x="43362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107"/>
          <p:cNvSpPr/>
          <p:nvPr/>
        </p:nvSpPr>
        <p:spPr>
          <a:xfrm>
            <a:off x="42422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108"/>
          <p:cNvSpPr/>
          <p:nvPr/>
        </p:nvSpPr>
        <p:spPr>
          <a:xfrm>
            <a:off x="41479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109"/>
          <p:cNvSpPr/>
          <p:nvPr/>
        </p:nvSpPr>
        <p:spPr>
          <a:xfrm>
            <a:off x="40539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110"/>
          <p:cNvSpPr/>
          <p:nvPr/>
        </p:nvSpPr>
        <p:spPr>
          <a:xfrm>
            <a:off x="39585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CustomShape 111"/>
          <p:cNvSpPr/>
          <p:nvPr/>
        </p:nvSpPr>
        <p:spPr>
          <a:xfrm>
            <a:off x="38646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112"/>
          <p:cNvSpPr/>
          <p:nvPr/>
        </p:nvSpPr>
        <p:spPr>
          <a:xfrm>
            <a:off x="37706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113"/>
          <p:cNvSpPr/>
          <p:nvPr/>
        </p:nvSpPr>
        <p:spPr>
          <a:xfrm>
            <a:off x="36766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CustomShape 114"/>
          <p:cNvSpPr/>
          <p:nvPr/>
        </p:nvSpPr>
        <p:spPr>
          <a:xfrm>
            <a:off x="35823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115"/>
          <p:cNvSpPr/>
          <p:nvPr/>
        </p:nvSpPr>
        <p:spPr>
          <a:xfrm>
            <a:off x="3487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116"/>
          <p:cNvSpPr/>
          <p:nvPr/>
        </p:nvSpPr>
        <p:spPr>
          <a:xfrm>
            <a:off x="33933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117"/>
          <p:cNvSpPr/>
          <p:nvPr/>
        </p:nvSpPr>
        <p:spPr>
          <a:xfrm>
            <a:off x="32990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118"/>
          <p:cNvSpPr/>
          <p:nvPr/>
        </p:nvSpPr>
        <p:spPr>
          <a:xfrm>
            <a:off x="32050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119"/>
          <p:cNvSpPr/>
          <p:nvPr/>
        </p:nvSpPr>
        <p:spPr>
          <a:xfrm>
            <a:off x="31111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120"/>
          <p:cNvSpPr/>
          <p:nvPr/>
        </p:nvSpPr>
        <p:spPr>
          <a:xfrm>
            <a:off x="30168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121"/>
          <p:cNvSpPr/>
          <p:nvPr/>
        </p:nvSpPr>
        <p:spPr>
          <a:xfrm>
            <a:off x="29217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122"/>
          <p:cNvSpPr/>
          <p:nvPr/>
        </p:nvSpPr>
        <p:spPr>
          <a:xfrm>
            <a:off x="28278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CustomShape 123"/>
          <p:cNvSpPr/>
          <p:nvPr/>
        </p:nvSpPr>
        <p:spPr>
          <a:xfrm>
            <a:off x="27334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124"/>
          <p:cNvSpPr/>
          <p:nvPr/>
        </p:nvSpPr>
        <p:spPr>
          <a:xfrm>
            <a:off x="26395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CustomShape 125"/>
          <p:cNvSpPr/>
          <p:nvPr/>
        </p:nvSpPr>
        <p:spPr>
          <a:xfrm>
            <a:off x="25455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126"/>
          <p:cNvSpPr/>
          <p:nvPr/>
        </p:nvSpPr>
        <p:spPr>
          <a:xfrm>
            <a:off x="24512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127"/>
          <p:cNvSpPr/>
          <p:nvPr/>
        </p:nvSpPr>
        <p:spPr>
          <a:xfrm>
            <a:off x="23562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128"/>
          <p:cNvSpPr/>
          <p:nvPr/>
        </p:nvSpPr>
        <p:spPr>
          <a:xfrm>
            <a:off x="22622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129"/>
          <p:cNvSpPr/>
          <p:nvPr/>
        </p:nvSpPr>
        <p:spPr>
          <a:xfrm>
            <a:off x="21679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130"/>
          <p:cNvSpPr/>
          <p:nvPr/>
        </p:nvSpPr>
        <p:spPr>
          <a:xfrm>
            <a:off x="20739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131"/>
          <p:cNvSpPr/>
          <p:nvPr/>
        </p:nvSpPr>
        <p:spPr>
          <a:xfrm>
            <a:off x="19800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132"/>
          <p:cNvSpPr/>
          <p:nvPr/>
        </p:nvSpPr>
        <p:spPr>
          <a:xfrm>
            <a:off x="18860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CustomShape 133"/>
          <p:cNvSpPr/>
          <p:nvPr/>
        </p:nvSpPr>
        <p:spPr>
          <a:xfrm>
            <a:off x="17906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134"/>
          <p:cNvSpPr/>
          <p:nvPr/>
        </p:nvSpPr>
        <p:spPr>
          <a:xfrm>
            <a:off x="16966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135"/>
          <p:cNvSpPr/>
          <p:nvPr/>
        </p:nvSpPr>
        <p:spPr>
          <a:xfrm>
            <a:off x="16023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136"/>
          <p:cNvSpPr/>
          <p:nvPr/>
        </p:nvSpPr>
        <p:spPr>
          <a:xfrm>
            <a:off x="15084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CustomShape 137"/>
          <p:cNvSpPr/>
          <p:nvPr/>
        </p:nvSpPr>
        <p:spPr>
          <a:xfrm>
            <a:off x="14144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138"/>
          <p:cNvSpPr/>
          <p:nvPr/>
        </p:nvSpPr>
        <p:spPr>
          <a:xfrm>
            <a:off x="13190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139"/>
          <p:cNvSpPr/>
          <p:nvPr/>
        </p:nvSpPr>
        <p:spPr>
          <a:xfrm>
            <a:off x="12250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140"/>
          <p:cNvSpPr/>
          <p:nvPr/>
        </p:nvSpPr>
        <p:spPr>
          <a:xfrm>
            <a:off x="11311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141"/>
          <p:cNvSpPr/>
          <p:nvPr/>
        </p:nvSpPr>
        <p:spPr>
          <a:xfrm>
            <a:off x="10371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142"/>
          <p:cNvSpPr/>
          <p:nvPr/>
        </p:nvSpPr>
        <p:spPr>
          <a:xfrm>
            <a:off x="9428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143"/>
          <p:cNvSpPr/>
          <p:nvPr/>
        </p:nvSpPr>
        <p:spPr>
          <a:xfrm>
            <a:off x="8488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144"/>
          <p:cNvSpPr/>
          <p:nvPr/>
        </p:nvSpPr>
        <p:spPr>
          <a:xfrm>
            <a:off x="7534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CustomShape 145"/>
          <p:cNvSpPr/>
          <p:nvPr/>
        </p:nvSpPr>
        <p:spPr>
          <a:xfrm>
            <a:off x="6595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CustomShape 146"/>
          <p:cNvSpPr/>
          <p:nvPr/>
        </p:nvSpPr>
        <p:spPr>
          <a:xfrm>
            <a:off x="5655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CustomShape 147"/>
          <p:cNvSpPr/>
          <p:nvPr/>
        </p:nvSpPr>
        <p:spPr>
          <a:xfrm>
            <a:off x="4716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148"/>
          <p:cNvSpPr/>
          <p:nvPr/>
        </p:nvSpPr>
        <p:spPr>
          <a:xfrm>
            <a:off x="3772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CustomShape 149"/>
          <p:cNvSpPr/>
          <p:nvPr/>
        </p:nvSpPr>
        <p:spPr>
          <a:xfrm>
            <a:off x="283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CustomShape 150"/>
          <p:cNvSpPr/>
          <p:nvPr/>
        </p:nvSpPr>
        <p:spPr>
          <a:xfrm>
            <a:off x="1882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CustomShape 151"/>
          <p:cNvSpPr/>
          <p:nvPr/>
        </p:nvSpPr>
        <p:spPr>
          <a:xfrm>
            <a:off x="939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152"/>
          <p:cNvSpPr/>
          <p:nvPr/>
        </p:nvSpPr>
        <p:spPr>
          <a:xfrm>
            <a:off x="7302960" y="-294480"/>
            <a:ext cx="450360" cy="558360"/>
          </a:xfrm>
          <a:custGeom>
            <a:avLst/>
            <a:gdLst/>
            <a:ahLst/>
            <a:rect l="l" t="t" r="r" b="b"/>
            <a:pathLst>
              <a:path w="15884" h="19698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CustomShape 153"/>
          <p:cNvSpPr/>
          <p:nvPr/>
        </p:nvSpPr>
        <p:spPr>
          <a:xfrm>
            <a:off x="-35280" y="3367080"/>
            <a:ext cx="442800" cy="504360"/>
          </a:xfrm>
          <a:custGeom>
            <a:avLst/>
            <a:gdLst/>
            <a:ahLst/>
            <a:rect l="l" t="t" r="r" b="b"/>
            <a:pathLst>
              <a:path w="15627" h="17792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154"/>
          <p:cNvSpPr/>
          <p:nvPr/>
        </p:nvSpPr>
        <p:spPr>
          <a:xfrm>
            <a:off x="8817840" y="3439800"/>
            <a:ext cx="413640" cy="507240"/>
          </a:xfrm>
          <a:custGeom>
            <a:avLst/>
            <a:gdLst/>
            <a:ahLst/>
            <a:rect l="l" t="t" r="r" b="b"/>
            <a:pathLst>
              <a:path w="14601" h="179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CustomShape 155"/>
          <p:cNvSpPr/>
          <p:nvPr/>
        </p:nvSpPr>
        <p:spPr>
          <a:xfrm>
            <a:off x="8742960" y="4166640"/>
            <a:ext cx="495000" cy="339840"/>
          </a:xfrm>
          <a:custGeom>
            <a:avLst/>
            <a:gdLst/>
            <a:ahLst/>
            <a:rect l="l" t="t" r="r" b="b"/>
            <a:pathLst>
              <a:path w="17461" h="11995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156"/>
          <p:cNvSpPr/>
          <p:nvPr/>
        </p:nvSpPr>
        <p:spPr>
          <a:xfrm>
            <a:off x="8361000" y="4506840"/>
            <a:ext cx="372240" cy="384480"/>
          </a:xfrm>
          <a:custGeom>
            <a:avLst/>
            <a:gdLst/>
            <a:ahLst/>
            <a:rect l="l" t="t" r="r" b="b"/>
            <a:pathLst>
              <a:path w="13133" h="1357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157"/>
          <p:cNvSpPr/>
          <p:nvPr/>
        </p:nvSpPr>
        <p:spPr>
          <a:xfrm>
            <a:off x="-77040" y="1487880"/>
            <a:ext cx="339120" cy="400320"/>
          </a:xfrm>
          <a:custGeom>
            <a:avLst/>
            <a:gdLst/>
            <a:ahLst/>
            <a:rect l="l" t="t" r="r" b="b"/>
            <a:pathLst>
              <a:path w="9391" h="11079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CustomShape 158"/>
          <p:cNvSpPr/>
          <p:nvPr/>
        </p:nvSpPr>
        <p:spPr>
          <a:xfrm>
            <a:off x="8052480" y="4825080"/>
            <a:ext cx="589680" cy="413640"/>
          </a:xfrm>
          <a:custGeom>
            <a:avLst/>
            <a:gdLst/>
            <a:ahLst/>
            <a:rect l="l" t="t" r="r" b="b"/>
            <a:pathLst>
              <a:path w="20800" h="146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159"/>
          <p:cNvSpPr/>
          <p:nvPr/>
        </p:nvSpPr>
        <p:spPr>
          <a:xfrm>
            <a:off x="8052480" y="4132440"/>
            <a:ext cx="387720" cy="408600"/>
          </a:xfrm>
          <a:custGeom>
            <a:avLst/>
            <a:gdLst/>
            <a:ahLst/>
            <a:rect l="l" t="t" r="r" b="b"/>
            <a:pathLst>
              <a:path w="13683" h="14417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160"/>
          <p:cNvSpPr/>
          <p:nvPr/>
        </p:nvSpPr>
        <p:spPr>
          <a:xfrm>
            <a:off x="7430760" y="4873320"/>
            <a:ext cx="297360" cy="210960"/>
          </a:xfrm>
          <a:custGeom>
            <a:avLst/>
            <a:gdLst/>
            <a:ahLst/>
            <a:rect l="l" t="t" r="r" b="b"/>
            <a:pathLst>
              <a:path w="10492" h="7447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CustomShape 161"/>
          <p:cNvSpPr/>
          <p:nvPr/>
        </p:nvSpPr>
        <p:spPr>
          <a:xfrm>
            <a:off x="8749800" y="4950000"/>
            <a:ext cx="288000" cy="183960"/>
          </a:xfrm>
          <a:custGeom>
            <a:avLst/>
            <a:gdLst/>
            <a:ahLst/>
            <a:rect l="l" t="t" r="r" b="b"/>
            <a:pathLst>
              <a:path w="10162" h="6494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162"/>
          <p:cNvSpPr/>
          <p:nvPr/>
        </p:nvSpPr>
        <p:spPr>
          <a:xfrm>
            <a:off x="8522280" y="4000320"/>
            <a:ext cx="306720" cy="384840"/>
          </a:xfrm>
          <a:custGeom>
            <a:avLst/>
            <a:gdLst/>
            <a:ahLst/>
            <a:rect l="l" t="t" r="r" b="b"/>
            <a:pathLst>
              <a:path w="10822" h="13574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163"/>
          <p:cNvSpPr/>
          <p:nvPr/>
        </p:nvSpPr>
        <p:spPr>
          <a:xfrm>
            <a:off x="8829360" y="4583880"/>
            <a:ext cx="390960" cy="289080"/>
          </a:xfrm>
          <a:custGeom>
            <a:avLst/>
            <a:gdLst/>
            <a:ahLst/>
            <a:rect l="l" t="t" r="r" b="b"/>
            <a:pathLst>
              <a:path w="13793" h="10199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CustomShape 164"/>
          <p:cNvSpPr/>
          <p:nvPr/>
        </p:nvSpPr>
        <p:spPr>
          <a:xfrm>
            <a:off x="8964000" y="1338840"/>
            <a:ext cx="179640" cy="373320"/>
          </a:xfrm>
          <a:custGeom>
            <a:avLst/>
            <a:gdLst/>
            <a:ahLst/>
            <a:rect l="l" t="t" r="r" b="b"/>
            <a:pathLst>
              <a:path w="6347" h="13169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CustomShape 165"/>
          <p:cNvSpPr/>
          <p:nvPr/>
        </p:nvSpPr>
        <p:spPr>
          <a:xfrm rot="19173600">
            <a:off x="7110000" y="4876920"/>
            <a:ext cx="279720" cy="357480"/>
          </a:xfrm>
          <a:custGeom>
            <a:avLst/>
            <a:gdLst/>
            <a:ahLst/>
            <a:rect l="l" t="t" r="r" b="b"/>
            <a:pathLst>
              <a:path w="9868" h="1262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166"/>
          <p:cNvSpPr/>
          <p:nvPr/>
        </p:nvSpPr>
        <p:spPr>
          <a:xfrm>
            <a:off x="7659720" y="4370040"/>
            <a:ext cx="377280" cy="426240"/>
          </a:xfrm>
          <a:custGeom>
            <a:avLst/>
            <a:gdLst/>
            <a:ahLst/>
            <a:rect l="l" t="t" r="r" b="b"/>
            <a:pathLst>
              <a:path w="13316" h="15041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167"/>
          <p:cNvSpPr/>
          <p:nvPr/>
        </p:nvSpPr>
        <p:spPr>
          <a:xfrm>
            <a:off x="8797680" y="3078720"/>
            <a:ext cx="385560" cy="257760"/>
          </a:xfrm>
          <a:custGeom>
            <a:avLst/>
            <a:gdLst/>
            <a:ahLst/>
            <a:rect l="l" t="t" r="r" b="b"/>
            <a:pathLst>
              <a:path w="13610" h="9098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CustomShape 168"/>
          <p:cNvSpPr/>
          <p:nvPr/>
        </p:nvSpPr>
        <p:spPr>
          <a:xfrm>
            <a:off x="7782480" y="4885200"/>
            <a:ext cx="174600" cy="186840"/>
          </a:xfrm>
          <a:custGeom>
            <a:avLst/>
            <a:gdLst/>
            <a:ahLst/>
            <a:rect l="l" t="t" r="r" b="b"/>
            <a:pathLst>
              <a:path w="6164" h="660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169"/>
          <p:cNvSpPr/>
          <p:nvPr/>
        </p:nvSpPr>
        <p:spPr>
          <a:xfrm>
            <a:off x="347040" y="608760"/>
            <a:ext cx="209880" cy="458640"/>
          </a:xfrm>
          <a:custGeom>
            <a:avLst/>
            <a:gdLst/>
            <a:ahLst/>
            <a:rect l="l" t="t" r="r" b="b"/>
            <a:pathLst>
              <a:path w="7411" h="16178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CustomShape 170"/>
          <p:cNvSpPr/>
          <p:nvPr/>
        </p:nvSpPr>
        <p:spPr>
          <a:xfrm>
            <a:off x="645120" y="356040"/>
            <a:ext cx="413640" cy="507240"/>
          </a:xfrm>
          <a:custGeom>
            <a:avLst/>
            <a:gdLst/>
            <a:ahLst/>
            <a:rect l="l" t="t" r="r" b="b"/>
            <a:pathLst>
              <a:path w="14601" h="179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171"/>
          <p:cNvSpPr/>
          <p:nvPr/>
        </p:nvSpPr>
        <p:spPr>
          <a:xfrm>
            <a:off x="8318880" y="-29880"/>
            <a:ext cx="456480" cy="425160"/>
          </a:xfrm>
          <a:custGeom>
            <a:avLst/>
            <a:gdLst/>
            <a:ahLst/>
            <a:rect l="l" t="t" r="r" b="b"/>
            <a:pathLst>
              <a:path w="16105" h="15004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172"/>
          <p:cNvSpPr/>
          <p:nvPr/>
        </p:nvSpPr>
        <p:spPr>
          <a:xfrm>
            <a:off x="0" y="1013400"/>
            <a:ext cx="372240" cy="384480"/>
          </a:xfrm>
          <a:custGeom>
            <a:avLst/>
            <a:gdLst/>
            <a:ahLst/>
            <a:rect l="l" t="t" r="r" b="b"/>
            <a:pathLst>
              <a:path w="13133" h="1357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CustomShape 173"/>
          <p:cNvSpPr/>
          <p:nvPr/>
        </p:nvSpPr>
        <p:spPr>
          <a:xfrm>
            <a:off x="8699400" y="179280"/>
            <a:ext cx="520920" cy="538560"/>
          </a:xfrm>
          <a:custGeom>
            <a:avLst/>
            <a:gdLst/>
            <a:ahLst/>
            <a:rect l="l" t="t" r="r" b="b"/>
            <a:pathLst>
              <a:path w="18378" h="19002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174"/>
          <p:cNvSpPr/>
          <p:nvPr/>
        </p:nvSpPr>
        <p:spPr>
          <a:xfrm>
            <a:off x="700560" y="4557600"/>
            <a:ext cx="504360" cy="400320"/>
          </a:xfrm>
          <a:custGeom>
            <a:avLst/>
            <a:gdLst/>
            <a:ahLst/>
            <a:rect l="l" t="t" r="r" b="b"/>
            <a:pathLst>
              <a:path w="17792" h="14124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175"/>
          <p:cNvSpPr/>
          <p:nvPr/>
        </p:nvSpPr>
        <p:spPr>
          <a:xfrm>
            <a:off x="258840" y="-86400"/>
            <a:ext cx="469800" cy="441720"/>
          </a:xfrm>
          <a:custGeom>
            <a:avLst/>
            <a:gdLst/>
            <a:ahLst/>
            <a:rect l="l" t="t" r="r" b="b"/>
            <a:pathLst>
              <a:path w="16581" h="1559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CustomShape 176"/>
          <p:cNvSpPr/>
          <p:nvPr/>
        </p:nvSpPr>
        <p:spPr>
          <a:xfrm>
            <a:off x="-34920" y="4075560"/>
            <a:ext cx="339120" cy="400320"/>
          </a:xfrm>
          <a:custGeom>
            <a:avLst/>
            <a:gdLst/>
            <a:ahLst/>
            <a:rect l="l" t="t" r="r" b="b"/>
            <a:pathLst>
              <a:path w="9391" h="11079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CustomShape 177"/>
          <p:cNvSpPr/>
          <p:nvPr/>
        </p:nvSpPr>
        <p:spPr>
          <a:xfrm>
            <a:off x="721080" y="4997880"/>
            <a:ext cx="462600" cy="177480"/>
          </a:xfrm>
          <a:custGeom>
            <a:avLst/>
            <a:gdLst/>
            <a:ahLst/>
            <a:rect l="l" t="t" r="r" b="b"/>
            <a:pathLst>
              <a:path w="16325" h="6274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178"/>
          <p:cNvSpPr/>
          <p:nvPr/>
        </p:nvSpPr>
        <p:spPr>
          <a:xfrm>
            <a:off x="-243000" y="54360"/>
            <a:ext cx="589680" cy="413640"/>
          </a:xfrm>
          <a:custGeom>
            <a:avLst/>
            <a:gdLst/>
            <a:ahLst/>
            <a:rect l="l" t="t" r="r" b="b"/>
            <a:pathLst>
              <a:path w="20800" h="146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179"/>
          <p:cNvSpPr/>
          <p:nvPr/>
        </p:nvSpPr>
        <p:spPr>
          <a:xfrm>
            <a:off x="7841880" y="-100800"/>
            <a:ext cx="387720" cy="408600"/>
          </a:xfrm>
          <a:custGeom>
            <a:avLst/>
            <a:gdLst/>
            <a:ahLst/>
            <a:rect l="l" t="t" r="r" b="b"/>
            <a:pathLst>
              <a:path w="13683" h="14417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CustomShape 180"/>
          <p:cNvSpPr/>
          <p:nvPr/>
        </p:nvSpPr>
        <p:spPr>
          <a:xfrm>
            <a:off x="-38520" y="578880"/>
            <a:ext cx="297360" cy="210960"/>
          </a:xfrm>
          <a:custGeom>
            <a:avLst/>
            <a:gdLst/>
            <a:ahLst/>
            <a:rect l="l" t="t" r="r" b="b"/>
            <a:pathLst>
              <a:path w="10492" h="7447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CustomShape 181"/>
          <p:cNvSpPr/>
          <p:nvPr/>
        </p:nvSpPr>
        <p:spPr>
          <a:xfrm>
            <a:off x="1403640" y="11520"/>
            <a:ext cx="288000" cy="183960"/>
          </a:xfrm>
          <a:custGeom>
            <a:avLst/>
            <a:gdLst/>
            <a:ahLst/>
            <a:rect l="l" t="t" r="r" b="b"/>
            <a:pathLst>
              <a:path w="10162" h="6494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CustomShape 182"/>
          <p:cNvSpPr/>
          <p:nvPr/>
        </p:nvSpPr>
        <p:spPr>
          <a:xfrm>
            <a:off x="956160" y="-57240"/>
            <a:ext cx="323280" cy="321120"/>
          </a:xfrm>
          <a:custGeom>
            <a:avLst/>
            <a:gdLst/>
            <a:ahLst/>
            <a:rect l="l" t="t" r="r" b="b"/>
            <a:pathLst>
              <a:path w="11409" h="11336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CustomShape 183"/>
          <p:cNvSpPr/>
          <p:nvPr/>
        </p:nvSpPr>
        <p:spPr>
          <a:xfrm>
            <a:off x="1333440" y="4678560"/>
            <a:ext cx="306720" cy="384840"/>
          </a:xfrm>
          <a:custGeom>
            <a:avLst/>
            <a:gdLst/>
            <a:ahLst/>
            <a:rect l="l" t="t" r="r" b="b"/>
            <a:pathLst>
              <a:path w="10822" h="13574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CustomShape 184"/>
          <p:cNvSpPr/>
          <p:nvPr/>
        </p:nvSpPr>
        <p:spPr>
          <a:xfrm>
            <a:off x="91800" y="4552920"/>
            <a:ext cx="415800" cy="409680"/>
          </a:xfrm>
          <a:custGeom>
            <a:avLst/>
            <a:gdLst/>
            <a:ahLst/>
            <a:rect l="l" t="t" r="r" b="b"/>
            <a:pathLst>
              <a:path w="14674" h="1445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CustomShape 185"/>
          <p:cNvSpPr/>
          <p:nvPr/>
        </p:nvSpPr>
        <p:spPr>
          <a:xfrm>
            <a:off x="1525680" y="4911480"/>
            <a:ext cx="390960" cy="289080"/>
          </a:xfrm>
          <a:custGeom>
            <a:avLst/>
            <a:gdLst/>
            <a:ahLst/>
            <a:rect l="l" t="t" r="r" b="b"/>
            <a:pathLst>
              <a:path w="13793" h="10199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CustomShape 186"/>
          <p:cNvSpPr/>
          <p:nvPr/>
        </p:nvSpPr>
        <p:spPr>
          <a:xfrm>
            <a:off x="2880" y="4900320"/>
            <a:ext cx="179640" cy="373320"/>
          </a:xfrm>
          <a:custGeom>
            <a:avLst/>
            <a:gdLst/>
            <a:ahLst/>
            <a:rect l="l" t="t" r="r" b="b"/>
            <a:pathLst>
              <a:path w="6347" h="13169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CustomShape 187"/>
          <p:cNvSpPr/>
          <p:nvPr/>
        </p:nvSpPr>
        <p:spPr>
          <a:xfrm rot="1920600">
            <a:off x="8225640" y="625320"/>
            <a:ext cx="501120" cy="425160"/>
          </a:xfrm>
          <a:custGeom>
            <a:avLst/>
            <a:gdLst/>
            <a:ahLst/>
            <a:rect l="l" t="t" r="r" b="b"/>
            <a:pathLst>
              <a:path w="17681" h="15004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CustomShape 188"/>
          <p:cNvSpPr/>
          <p:nvPr/>
        </p:nvSpPr>
        <p:spPr>
          <a:xfrm>
            <a:off x="347040" y="4064040"/>
            <a:ext cx="479160" cy="338760"/>
          </a:xfrm>
          <a:custGeom>
            <a:avLst/>
            <a:gdLst/>
            <a:ahLst/>
            <a:rect l="l" t="t" r="r" b="b"/>
            <a:pathLst>
              <a:path w="16911" h="11959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189"/>
          <p:cNvSpPr/>
          <p:nvPr/>
        </p:nvSpPr>
        <p:spPr>
          <a:xfrm rot="16200000">
            <a:off x="7995960" y="317160"/>
            <a:ext cx="279720" cy="357480"/>
          </a:xfrm>
          <a:custGeom>
            <a:avLst/>
            <a:gdLst/>
            <a:ahLst/>
            <a:rect l="l" t="t" r="r" b="b"/>
            <a:pathLst>
              <a:path w="9868" h="1262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190"/>
          <p:cNvSpPr/>
          <p:nvPr/>
        </p:nvSpPr>
        <p:spPr>
          <a:xfrm>
            <a:off x="8801640" y="790200"/>
            <a:ext cx="377280" cy="426240"/>
          </a:xfrm>
          <a:custGeom>
            <a:avLst/>
            <a:gdLst/>
            <a:ahLst/>
            <a:rect l="l" t="t" r="r" b="b"/>
            <a:pathLst>
              <a:path w="13316" h="15041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191"/>
          <p:cNvSpPr/>
          <p:nvPr/>
        </p:nvSpPr>
        <p:spPr>
          <a:xfrm>
            <a:off x="258840" y="4957920"/>
            <a:ext cx="385560" cy="257760"/>
          </a:xfrm>
          <a:custGeom>
            <a:avLst/>
            <a:gdLst/>
            <a:ahLst/>
            <a:rect l="l" t="t" r="r" b="b"/>
            <a:pathLst>
              <a:path w="13610" h="9098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192"/>
          <p:cNvSpPr/>
          <p:nvPr/>
        </p:nvSpPr>
        <p:spPr>
          <a:xfrm>
            <a:off x="8699400" y="1151280"/>
            <a:ext cx="174600" cy="186840"/>
          </a:xfrm>
          <a:custGeom>
            <a:avLst/>
            <a:gdLst/>
            <a:ahLst/>
            <a:rect l="l" t="t" r="r" b="b"/>
            <a:pathLst>
              <a:path w="6164" h="660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PlaceHolder 19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9" name="PlaceHolder 19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CustomShape 1"/>
          <p:cNvSpPr/>
          <p:nvPr/>
        </p:nvSpPr>
        <p:spPr>
          <a:xfrm>
            <a:off x="0" y="0"/>
            <a:ext cx="9143280" cy="5142960"/>
          </a:xfrm>
          <a:custGeom>
            <a:avLst/>
            <a:gdLst/>
            <a:ahLst/>
            <a:rect l="l" t="t" r="r" b="b"/>
            <a:pathLst>
              <a:path w="281716" h="158465">
                <a:moveTo>
                  <a:pt x="0" y="0"/>
                </a:moveTo>
                <a:lnTo>
                  <a:pt x="281715" y="0"/>
                </a:lnTo>
                <a:lnTo>
                  <a:pt x="281715" y="158464"/>
                </a:lnTo>
                <a:lnTo>
                  <a:pt x="0" y="158464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2"/>
          <p:cNvSpPr/>
          <p:nvPr/>
        </p:nvSpPr>
        <p:spPr>
          <a:xfrm>
            <a:off x="0" y="50493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CustomShape 3"/>
          <p:cNvSpPr/>
          <p:nvPr/>
        </p:nvSpPr>
        <p:spPr>
          <a:xfrm>
            <a:off x="0" y="49564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CustomShape 4"/>
          <p:cNvSpPr/>
          <p:nvPr/>
        </p:nvSpPr>
        <p:spPr>
          <a:xfrm>
            <a:off x="0" y="48621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5"/>
          <p:cNvSpPr/>
          <p:nvPr/>
        </p:nvSpPr>
        <p:spPr>
          <a:xfrm>
            <a:off x="0" y="47696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6"/>
          <p:cNvSpPr/>
          <p:nvPr/>
        </p:nvSpPr>
        <p:spPr>
          <a:xfrm>
            <a:off x="0" y="46753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CustomShape 7"/>
          <p:cNvSpPr/>
          <p:nvPr/>
        </p:nvSpPr>
        <p:spPr>
          <a:xfrm>
            <a:off x="0" y="45824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CustomShape 8"/>
          <p:cNvSpPr/>
          <p:nvPr/>
        </p:nvSpPr>
        <p:spPr>
          <a:xfrm>
            <a:off x="0" y="44884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9"/>
          <p:cNvSpPr/>
          <p:nvPr/>
        </p:nvSpPr>
        <p:spPr>
          <a:xfrm>
            <a:off x="0" y="43956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10"/>
          <p:cNvSpPr/>
          <p:nvPr/>
        </p:nvSpPr>
        <p:spPr>
          <a:xfrm>
            <a:off x="0" y="43016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11"/>
          <p:cNvSpPr/>
          <p:nvPr/>
        </p:nvSpPr>
        <p:spPr>
          <a:xfrm>
            <a:off x="0" y="42087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CustomShape 12"/>
          <p:cNvSpPr/>
          <p:nvPr/>
        </p:nvSpPr>
        <p:spPr>
          <a:xfrm>
            <a:off x="0" y="41148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CustomShape 13"/>
          <p:cNvSpPr/>
          <p:nvPr/>
        </p:nvSpPr>
        <p:spPr>
          <a:xfrm>
            <a:off x="0" y="40204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14"/>
          <p:cNvSpPr/>
          <p:nvPr/>
        </p:nvSpPr>
        <p:spPr>
          <a:xfrm>
            <a:off x="0" y="39276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15"/>
          <p:cNvSpPr/>
          <p:nvPr/>
        </p:nvSpPr>
        <p:spPr>
          <a:xfrm>
            <a:off x="0" y="38336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16"/>
          <p:cNvSpPr/>
          <p:nvPr/>
        </p:nvSpPr>
        <p:spPr>
          <a:xfrm>
            <a:off x="0" y="37407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17"/>
          <p:cNvSpPr/>
          <p:nvPr/>
        </p:nvSpPr>
        <p:spPr>
          <a:xfrm>
            <a:off x="0" y="36468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18"/>
          <p:cNvSpPr/>
          <p:nvPr/>
        </p:nvSpPr>
        <p:spPr>
          <a:xfrm>
            <a:off x="0" y="35539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19"/>
          <p:cNvSpPr/>
          <p:nvPr/>
        </p:nvSpPr>
        <p:spPr>
          <a:xfrm>
            <a:off x="0" y="34599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20"/>
          <p:cNvSpPr/>
          <p:nvPr/>
        </p:nvSpPr>
        <p:spPr>
          <a:xfrm>
            <a:off x="0" y="33670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21"/>
          <p:cNvSpPr/>
          <p:nvPr/>
        </p:nvSpPr>
        <p:spPr>
          <a:xfrm>
            <a:off x="0" y="32727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22"/>
          <p:cNvSpPr/>
          <p:nvPr/>
        </p:nvSpPr>
        <p:spPr>
          <a:xfrm>
            <a:off x="0" y="31798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23"/>
          <p:cNvSpPr/>
          <p:nvPr/>
        </p:nvSpPr>
        <p:spPr>
          <a:xfrm>
            <a:off x="0" y="30859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24"/>
          <p:cNvSpPr/>
          <p:nvPr/>
        </p:nvSpPr>
        <p:spPr>
          <a:xfrm>
            <a:off x="0" y="29919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25"/>
          <p:cNvSpPr/>
          <p:nvPr/>
        </p:nvSpPr>
        <p:spPr>
          <a:xfrm>
            <a:off x="0" y="28990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26"/>
          <p:cNvSpPr/>
          <p:nvPr/>
        </p:nvSpPr>
        <p:spPr>
          <a:xfrm>
            <a:off x="0" y="2805120"/>
            <a:ext cx="9143280" cy="360"/>
          </a:xfrm>
          <a:custGeom>
            <a:avLst/>
            <a:gdLst/>
            <a:ahLst/>
            <a:rect l="l" t="t" r="r" b="b"/>
            <a:pathLst>
              <a:path w="281716" h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27"/>
          <p:cNvSpPr/>
          <p:nvPr/>
        </p:nvSpPr>
        <p:spPr>
          <a:xfrm>
            <a:off x="0" y="27122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28"/>
          <p:cNvSpPr/>
          <p:nvPr/>
        </p:nvSpPr>
        <p:spPr>
          <a:xfrm>
            <a:off x="0" y="26179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29"/>
          <p:cNvSpPr/>
          <p:nvPr/>
        </p:nvSpPr>
        <p:spPr>
          <a:xfrm>
            <a:off x="0" y="25250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30"/>
          <p:cNvSpPr/>
          <p:nvPr/>
        </p:nvSpPr>
        <p:spPr>
          <a:xfrm>
            <a:off x="0" y="24310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31"/>
          <p:cNvSpPr/>
          <p:nvPr/>
        </p:nvSpPr>
        <p:spPr>
          <a:xfrm>
            <a:off x="0" y="23382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32"/>
          <p:cNvSpPr/>
          <p:nvPr/>
        </p:nvSpPr>
        <p:spPr>
          <a:xfrm>
            <a:off x="0" y="22442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33"/>
          <p:cNvSpPr/>
          <p:nvPr/>
        </p:nvSpPr>
        <p:spPr>
          <a:xfrm>
            <a:off x="0" y="21513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34"/>
          <p:cNvSpPr/>
          <p:nvPr/>
        </p:nvSpPr>
        <p:spPr>
          <a:xfrm>
            <a:off x="0" y="20574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35"/>
          <p:cNvSpPr/>
          <p:nvPr/>
        </p:nvSpPr>
        <p:spPr>
          <a:xfrm>
            <a:off x="0" y="19634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36"/>
          <p:cNvSpPr/>
          <p:nvPr/>
        </p:nvSpPr>
        <p:spPr>
          <a:xfrm>
            <a:off x="0" y="18705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37"/>
          <p:cNvSpPr/>
          <p:nvPr/>
        </p:nvSpPr>
        <p:spPr>
          <a:xfrm>
            <a:off x="0" y="17762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38"/>
          <p:cNvSpPr/>
          <p:nvPr/>
        </p:nvSpPr>
        <p:spPr>
          <a:xfrm>
            <a:off x="0" y="16833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CustomShape 39"/>
          <p:cNvSpPr/>
          <p:nvPr/>
        </p:nvSpPr>
        <p:spPr>
          <a:xfrm>
            <a:off x="0" y="15894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CustomShape 40"/>
          <p:cNvSpPr/>
          <p:nvPr/>
        </p:nvSpPr>
        <p:spPr>
          <a:xfrm>
            <a:off x="0" y="14965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CustomShape 41"/>
          <p:cNvSpPr/>
          <p:nvPr/>
        </p:nvSpPr>
        <p:spPr>
          <a:xfrm>
            <a:off x="0" y="14025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42"/>
          <p:cNvSpPr/>
          <p:nvPr/>
        </p:nvSpPr>
        <p:spPr>
          <a:xfrm>
            <a:off x="0" y="13096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CustomShape 43"/>
          <p:cNvSpPr/>
          <p:nvPr/>
        </p:nvSpPr>
        <p:spPr>
          <a:xfrm>
            <a:off x="0" y="12157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CustomShape 44"/>
          <p:cNvSpPr/>
          <p:nvPr/>
        </p:nvSpPr>
        <p:spPr>
          <a:xfrm>
            <a:off x="0" y="11228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CustomShape 45"/>
          <p:cNvSpPr/>
          <p:nvPr/>
        </p:nvSpPr>
        <p:spPr>
          <a:xfrm>
            <a:off x="0" y="10285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CustomShape 46"/>
          <p:cNvSpPr/>
          <p:nvPr/>
        </p:nvSpPr>
        <p:spPr>
          <a:xfrm>
            <a:off x="0" y="9345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CustomShape 47"/>
          <p:cNvSpPr/>
          <p:nvPr/>
        </p:nvSpPr>
        <p:spPr>
          <a:xfrm>
            <a:off x="0" y="8416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CustomShape 48"/>
          <p:cNvSpPr/>
          <p:nvPr/>
        </p:nvSpPr>
        <p:spPr>
          <a:xfrm>
            <a:off x="0" y="7477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CustomShape 49"/>
          <p:cNvSpPr/>
          <p:nvPr/>
        </p:nvSpPr>
        <p:spPr>
          <a:xfrm>
            <a:off x="0" y="6548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CustomShape 50"/>
          <p:cNvSpPr/>
          <p:nvPr/>
        </p:nvSpPr>
        <p:spPr>
          <a:xfrm>
            <a:off x="0" y="5608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CustomShape 51"/>
          <p:cNvSpPr/>
          <p:nvPr/>
        </p:nvSpPr>
        <p:spPr>
          <a:xfrm>
            <a:off x="0" y="4680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CustomShape 52"/>
          <p:cNvSpPr/>
          <p:nvPr/>
        </p:nvSpPr>
        <p:spPr>
          <a:xfrm>
            <a:off x="0" y="3736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CustomShape 53"/>
          <p:cNvSpPr/>
          <p:nvPr/>
        </p:nvSpPr>
        <p:spPr>
          <a:xfrm>
            <a:off x="0" y="2808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CustomShape 54"/>
          <p:cNvSpPr/>
          <p:nvPr/>
        </p:nvSpPr>
        <p:spPr>
          <a:xfrm>
            <a:off x="0" y="1868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CustomShape 55"/>
          <p:cNvSpPr/>
          <p:nvPr/>
        </p:nvSpPr>
        <p:spPr>
          <a:xfrm>
            <a:off x="0" y="939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CustomShape 56"/>
          <p:cNvSpPr/>
          <p:nvPr/>
        </p:nvSpPr>
        <p:spPr>
          <a:xfrm>
            <a:off x="90496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CustomShape 57"/>
          <p:cNvSpPr/>
          <p:nvPr/>
        </p:nvSpPr>
        <p:spPr>
          <a:xfrm>
            <a:off x="89557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58"/>
          <p:cNvSpPr/>
          <p:nvPr/>
        </p:nvSpPr>
        <p:spPr>
          <a:xfrm>
            <a:off x="8860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CustomShape 59"/>
          <p:cNvSpPr/>
          <p:nvPr/>
        </p:nvSpPr>
        <p:spPr>
          <a:xfrm>
            <a:off x="87663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CustomShape 60"/>
          <p:cNvSpPr/>
          <p:nvPr/>
        </p:nvSpPr>
        <p:spPr>
          <a:xfrm>
            <a:off x="86724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CustomShape 61"/>
          <p:cNvSpPr/>
          <p:nvPr/>
        </p:nvSpPr>
        <p:spPr>
          <a:xfrm>
            <a:off x="85780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CustomShape 62"/>
          <p:cNvSpPr/>
          <p:nvPr/>
        </p:nvSpPr>
        <p:spPr>
          <a:xfrm>
            <a:off x="84841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63"/>
          <p:cNvSpPr/>
          <p:nvPr/>
        </p:nvSpPr>
        <p:spPr>
          <a:xfrm>
            <a:off x="83901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64"/>
          <p:cNvSpPr/>
          <p:nvPr/>
        </p:nvSpPr>
        <p:spPr>
          <a:xfrm>
            <a:off x="82947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CustomShape 65"/>
          <p:cNvSpPr/>
          <p:nvPr/>
        </p:nvSpPr>
        <p:spPr>
          <a:xfrm>
            <a:off x="82008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66"/>
          <p:cNvSpPr/>
          <p:nvPr/>
        </p:nvSpPr>
        <p:spPr>
          <a:xfrm>
            <a:off x="81068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67"/>
          <p:cNvSpPr/>
          <p:nvPr/>
        </p:nvSpPr>
        <p:spPr>
          <a:xfrm>
            <a:off x="80125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68"/>
          <p:cNvSpPr/>
          <p:nvPr/>
        </p:nvSpPr>
        <p:spPr>
          <a:xfrm>
            <a:off x="79185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CustomShape 69"/>
          <p:cNvSpPr/>
          <p:nvPr/>
        </p:nvSpPr>
        <p:spPr>
          <a:xfrm>
            <a:off x="78246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CustomShape 70"/>
          <p:cNvSpPr/>
          <p:nvPr/>
        </p:nvSpPr>
        <p:spPr>
          <a:xfrm>
            <a:off x="77292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CustomShape 71"/>
          <p:cNvSpPr/>
          <p:nvPr/>
        </p:nvSpPr>
        <p:spPr>
          <a:xfrm>
            <a:off x="76352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CustomShape 72"/>
          <p:cNvSpPr/>
          <p:nvPr/>
        </p:nvSpPr>
        <p:spPr>
          <a:xfrm>
            <a:off x="75412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CustomShape 73"/>
          <p:cNvSpPr/>
          <p:nvPr/>
        </p:nvSpPr>
        <p:spPr>
          <a:xfrm>
            <a:off x="7447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74"/>
          <p:cNvSpPr/>
          <p:nvPr/>
        </p:nvSpPr>
        <p:spPr>
          <a:xfrm>
            <a:off x="73530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CustomShape 75"/>
          <p:cNvSpPr/>
          <p:nvPr/>
        </p:nvSpPr>
        <p:spPr>
          <a:xfrm>
            <a:off x="72579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CustomShape 76"/>
          <p:cNvSpPr/>
          <p:nvPr/>
        </p:nvSpPr>
        <p:spPr>
          <a:xfrm>
            <a:off x="71636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CustomShape 77"/>
          <p:cNvSpPr/>
          <p:nvPr/>
        </p:nvSpPr>
        <p:spPr>
          <a:xfrm>
            <a:off x="70696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CustomShape 78"/>
          <p:cNvSpPr/>
          <p:nvPr/>
        </p:nvSpPr>
        <p:spPr>
          <a:xfrm>
            <a:off x="69757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CustomShape 79"/>
          <p:cNvSpPr/>
          <p:nvPr/>
        </p:nvSpPr>
        <p:spPr>
          <a:xfrm>
            <a:off x="68817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CustomShape 80"/>
          <p:cNvSpPr/>
          <p:nvPr/>
        </p:nvSpPr>
        <p:spPr>
          <a:xfrm>
            <a:off x="67874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CustomShape 81"/>
          <p:cNvSpPr/>
          <p:nvPr/>
        </p:nvSpPr>
        <p:spPr>
          <a:xfrm>
            <a:off x="66924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CustomShape 82"/>
          <p:cNvSpPr/>
          <p:nvPr/>
        </p:nvSpPr>
        <p:spPr>
          <a:xfrm>
            <a:off x="65984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CustomShape 83"/>
          <p:cNvSpPr/>
          <p:nvPr/>
        </p:nvSpPr>
        <p:spPr>
          <a:xfrm>
            <a:off x="65041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CustomShape 84"/>
          <p:cNvSpPr/>
          <p:nvPr/>
        </p:nvSpPr>
        <p:spPr>
          <a:xfrm>
            <a:off x="64101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CustomShape 85"/>
          <p:cNvSpPr/>
          <p:nvPr/>
        </p:nvSpPr>
        <p:spPr>
          <a:xfrm>
            <a:off x="63162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CustomShape 86"/>
          <p:cNvSpPr/>
          <p:nvPr/>
        </p:nvSpPr>
        <p:spPr>
          <a:xfrm>
            <a:off x="62218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CustomShape 87"/>
          <p:cNvSpPr/>
          <p:nvPr/>
        </p:nvSpPr>
        <p:spPr>
          <a:xfrm>
            <a:off x="61268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CustomShape 88"/>
          <p:cNvSpPr/>
          <p:nvPr/>
        </p:nvSpPr>
        <p:spPr>
          <a:xfrm>
            <a:off x="60328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89"/>
          <p:cNvSpPr/>
          <p:nvPr/>
        </p:nvSpPr>
        <p:spPr>
          <a:xfrm>
            <a:off x="59385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CustomShape 90"/>
          <p:cNvSpPr/>
          <p:nvPr/>
        </p:nvSpPr>
        <p:spPr>
          <a:xfrm>
            <a:off x="58446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CustomShape 91"/>
          <p:cNvSpPr/>
          <p:nvPr/>
        </p:nvSpPr>
        <p:spPr>
          <a:xfrm>
            <a:off x="57506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CustomShape 92"/>
          <p:cNvSpPr/>
          <p:nvPr/>
        </p:nvSpPr>
        <p:spPr>
          <a:xfrm>
            <a:off x="5656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CustomShape 93"/>
          <p:cNvSpPr/>
          <p:nvPr/>
        </p:nvSpPr>
        <p:spPr>
          <a:xfrm>
            <a:off x="55612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CustomShape 94"/>
          <p:cNvSpPr/>
          <p:nvPr/>
        </p:nvSpPr>
        <p:spPr>
          <a:xfrm>
            <a:off x="5467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CustomShape 95"/>
          <p:cNvSpPr/>
          <p:nvPr/>
        </p:nvSpPr>
        <p:spPr>
          <a:xfrm>
            <a:off x="53730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CustomShape 96"/>
          <p:cNvSpPr/>
          <p:nvPr/>
        </p:nvSpPr>
        <p:spPr>
          <a:xfrm>
            <a:off x="52790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CustomShape 97"/>
          <p:cNvSpPr/>
          <p:nvPr/>
        </p:nvSpPr>
        <p:spPr>
          <a:xfrm>
            <a:off x="51850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CustomShape 98"/>
          <p:cNvSpPr/>
          <p:nvPr/>
        </p:nvSpPr>
        <p:spPr>
          <a:xfrm>
            <a:off x="50896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CustomShape 99"/>
          <p:cNvSpPr/>
          <p:nvPr/>
        </p:nvSpPr>
        <p:spPr>
          <a:xfrm>
            <a:off x="49957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CustomShape 100"/>
          <p:cNvSpPr/>
          <p:nvPr/>
        </p:nvSpPr>
        <p:spPr>
          <a:xfrm>
            <a:off x="49017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CustomShape 101"/>
          <p:cNvSpPr/>
          <p:nvPr/>
        </p:nvSpPr>
        <p:spPr>
          <a:xfrm>
            <a:off x="48074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CustomShape 102"/>
          <p:cNvSpPr/>
          <p:nvPr/>
        </p:nvSpPr>
        <p:spPr>
          <a:xfrm>
            <a:off x="47134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CustomShape 103"/>
          <p:cNvSpPr/>
          <p:nvPr/>
        </p:nvSpPr>
        <p:spPr>
          <a:xfrm>
            <a:off x="46195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CustomShape 104"/>
          <p:cNvSpPr/>
          <p:nvPr/>
        </p:nvSpPr>
        <p:spPr>
          <a:xfrm>
            <a:off x="45241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CustomShape 105"/>
          <p:cNvSpPr/>
          <p:nvPr/>
        </p:nvSpPr>
        <p:spPr>
          <a:xfrm>
            <a:off x="44301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CustomShape 106"/>
          <p:cNvSpPr/>
          <p:nvPr/>
        </p:nvSpPr>
        <p:spPr>
          <a:xfrm>
            <a:off x="43362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CustomShape 107"/>
          <p:cNvSpPr/>
          <p:nvPr/>
        </p:nvSpPr>
        <p:spPr>
          <a:xfrm>
            <a:off x="42422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CustomShape 108"/>
          <p:cNvSpPr/>
          <p:nvPr/>
        </p:nvSpPr>
        <p:spPr>
          <a:xfrm>
            <a:off x="41479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CustomShape 109"/>
          <p:cNvSpPr/>
          <p:nvPr/>
        </p:nvSpPr>
        <p:spPr>
          <a:xfrm>
            <a:off x="40539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CustomShape 110"/>
          <p:cNvSpPr/>
          <p:nvPr/>
        </p:nvSpPr>
        <p:spPr>
          <a:xfrm>
            <a:off x="39585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CustomShape 111"/>
          <p:cNvSpPr/>
          <p:nvPr/>
        </p:nvSpPr>
        <p:spPr>
          <a:xfrm>
            <a:off x="38646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CustomShape 112"/>
          <p:cNvSpPr/>
          <p:nvPr/>
        </p:nvSpPr>
        <p:spPr>
          <a:xfrm>
            <a:off x="37706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CustomShape 113"/>
          <p:cNvSpPr/>
          <p:nvPr/>
        </p:nvSpPr>
        <p:spPr>
          <a:xfrm>
            <a:off x="36766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" name="CustomShape 114"/>
          <p:cNvSpPr/>
          <p:nvPr/>
        </p:nvSpPr>
        <p:spPr>
          <a:xfrm>
            <a:off x="35823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" name="CustomShape 115"/>
          <p:cNvSpPr/>
          <p:nvPr/>
        </p:nvSpPr>
        <p:spPr>
          <a:xfrm>
            <a:off x="3487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CustomShape 116"/>
          <p:cNvSpPr/>
          <p:nvPr/>
        </p:nvSpPr>
        <p:spPr>
          <a:xfrm>
            <a:off x="33933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CustomShape 117"/>
          <p:cNvSpPr/>
          <p:nvPr/>
        </p:nvSpPr>
        <p:spPr>
          <a:xfrm>
            <a:off x="32990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CustomShape 118"/>
          <p:cNvSpPr/>
          <p:nvPr/>
        </p:nvSpPr>
        <p:spPr>
          <a:xfrm>
            <a:off x="32050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CustomShape 119"/>
          <p:cNvSpPr/>
          <p:nvPr/>
        </p:nvSpPr>
        <p:spPr>
          <a:xfrm>
            <a:off x="31111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CustomShape 120"/>
          <p:cNvSpPr/>
          <p:nvPr/>
        </p:nvSpPr>
        <p:spPr>
          <a:xfrm>
            <a:off x="30168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CustomShape 121"/>
          <p:cNvSpPr/>
          <p:nvPr/>
        </p:nvSpPr>
        <p:spPr>
          <a:xfrm>
            <a:off x="29217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CustomShape 122"/>
          <p:cNvSpPr/>
          <p:nvPr/>
        </p:nvSpPr>
        <p:spPr>
          <a:xfrm>
            <a:off x="28278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CustomShape 123"/>
          <p:cNvSpPr/>
          <p:nvPr/>
        </p:nvSpPr>
        <p:spPr>
          <a:xfrm>
            <a:off x="27334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CustomShape 124"/>
          <p:cNvSpPr/>
          <p:nvPr/>
        </p:nvSpPr>
        <p:spPr>
          <a:xfrm>
            <a:off x="26395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CustomShape 125"/>
          <p:cNvSpPr/>
          <p:nvPr/>
        </p:nvSpPr>
        <p:spPr>
          <a:xfrm>
            <a:off x="25455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CustomShape 126"/>
          <p:cNvSpPr/>
          <p:nvPr/>
        </p:nvSpPr>
        <p:spPr>
          <a:xfrm>
            <a:off x="24512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CustomShape 127"/>
          <p:cNvSpPr/>
          <p:nvPr/>
        </p:nvSpPr>
        <p:spPr>
          <a:xfrm>
            <a:off x="23562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CustomShape 128"/>
          <p:cNvSpPr/>
          <p:nvPr/>
        </p:nvSpPr>
        <p:spPr>
          <a:xfrm>
            <a:off x="22622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CustomShape 129"/>
          <p:cNvSpPr/>
          <p:nvPr/>
        </p:nvSpPr>
        <p:spPr>
          <a:xfrm>
            <a:off x="21679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CustomShape 130"/>
          <p:cNvSpPr/>
          <p:nvPr/>
        </p:nvSpPr>
        <p:spPr>
          <a:xfrm>
            <a:off x="20739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CustomShape 131"/>
          <p:cNvSpPr/>
          <p:nvPr/>
        </p:nvSpPr>
        <p:spPr>
          <a:xfrm>
            <a:off x="19800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CustomShape 132"/>
          <p:cNvSpPr/>
          <p:nvPr/>
        </p:nvSpPr>
        <p:spPr>
          <a:xfrm>
            <a:off x="18860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CustomShape 133"/>
          <p:cNvSpPr/>
          <p:nvPr/>
        </p:nvSpPr>
        <p:spPr>
          <a:xfrm>
            <a:off x="17906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" name="CustomShape 134"/>
          <p:cNvSpPr/>
          <p:nvPr/>
        </p:nvSpPr>
        <p:spPr>
          <a:xfrm>
            <a:off x="16966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CustomShape 135"/>
          <p:cNvSpPr/>
          <p:nvPr/>
        </p:nvSpPr>
        <p:spPr>
          <a:xfrm>
            <a:off x="16023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" name="CustomShape 136"/>
          <p:cNvSpPr/>
          <p:nvPr/>
        </p:nvSpPr>
        <p:spPr>
          <a:xfrm>
            <a:off x="15084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CustomShape 137"/>
          <p:cNvSpPr/>
          <p:nvPr/>
        </p:nvSpPr>
        <p:spPr>
          <a:xfrm>
            <a:off x="14144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CustomShape 138"/>
          <p:cNvSpPr/>
          <p:nvPr/>
        </p:nvSpPr>
        <p:spPr>
          <a:xfrm>
            <a:off x="13190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CustomShape 139"/>
          <p:cNvSpPr/>
          <p:nvPr/>
        </p:nvSpPr>
        <p:spPr>
          <a:xfrm>
            <a:off x="12250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CustomShape 140"/>
          <p:cNvSpPr/>
          <p:nvPr/>
        </p:nvSpPr>
        <p:spPr>
          <a:xfrm>
            <a:off x="11311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CustomShape 141"/>
          <p:cNvSpPr/>
          <p:nvPr/>
        </p:nvSpPr>
        <p:spPr>
          <a:xfrm>
            <a:off x="10371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CustomShape 142"/>
          <p:cNvSpPr/>
          <p:nvPr/>
        </p:nvSpPr>
        <p:spPr>
          <a:xfrm>
            <a:off x="9428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CustomShape 143"/>
          <p:cNvSpPr/>
          <p:nvPr/>
        </p:nvSpPr>
        <p:spPr>
          <a:xfrm>
            <a:off x="8488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CustomShape 144"/>
          <p:cNvSpPr/>
          <p:nvPr/>
        </p:nvSpPr>
        <p:spPr>
          <a:xfrm>
            <a:off x="7534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CustomShape 145"/>
          <p:cNvSpPr/>
          <p:nvPr/>
        </p:nvSpPr>
        <p:spPr>
          <a:xfrm>
            <a:off x="6595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" name="CustomShape 146"/>
          <p:cNvSpPr/>
          <p:nvPr/>
        </p:nvSpPr>
        <p:spPr>
          <a:xfrm>
            <a:off x="5655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CustomShape 147"/>
          <p:cNvSpPr/>
          <p:nvPr/>
        </p:nvSpPr>
        <p:spPr>
          <a:xfrm>
            <a:off x="4716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CustomShape 148"/>
          <p:cNvSpPr/>
          <p:nvPr/>
        </p:nvSpPr>
        <p:spPr>
          <a:xfrm>
            <a:off x="3772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CustomShape 149"/>
          <p:cNvSpPr/>
          <p:nvPr/>
        </p:nvSpPr>
        <p:spPr>
          <a:xfrm>
            <a:off x="283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CustomShape 150"/>
          <p:cNvSpPr/>
          <p:nvPr/>
        </p:nvSpPr>
        <p:spPr>
          <a:xfrm>
            <a:off x="1882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151"/>
          <p:cNvSpPr/>
          <p:nvPr/>
        </p:nvSpPr>
        <p:spPr>
          <a:xfrm>
            <a:off x="939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PlaceHolder 152"/>
          <p:cNvSpPr>
            <a:spLocks noGrp="1"/>
          </p:cNvSpPr>
          <p:nvPr>
            <p:ph type="title"/>
          </p:nvPr>
        </p:nvSpPr>
        <p:spPr>
          <a:xfrm>
            <a:off x="748080" y="225000"/>
            <a:ext cx="6140160" cy="857160"/>
          </a:xfrm>
          <a:prstGeom prst="rect">
            <a:avLst/>
          </a:prstGeom>
        </p:spPr>
        <p:txBody>
          <a:bodyPr tIns="91440" bIns="91440" anchor="b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6" name="PlaceHolder 153"/>
          <p:cNvSpPr>
            <a:spLocks noGrp="1"/>
          </p:cNvSpPr>
          <p:nvPr>
            <p:ph type="body"/>
          </p:nvPr>
        </p:nvSpPr>
        <p:spPr>
          <a:xfrm>
            <a:off x="748080" y="1302840"/>
            <a:ext cx="6140160" cy="361044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ES" sz="2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ES" sz="2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ES" sz="2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ES" sz="2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ES" sz="2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ES" sz="2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ES" sz="2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7" name="CustomShape 154"/>
          <p:cNvSpPr/>
          <p:nvPr/>
        </p:nvSpPr>
        <p:spPr>
          <a:xfrm>
            <a:off x="7902720" y="-91080"/>
            <a:ext cx="524880" cy="650880"/>
          </a:xfrm>
          <a:custGeom>
            <a:avLst/>
            <a:gdLst/>
            <a:ahLst/>
            <a:rect l="l" t="t" r="r" b="b"/>
            <a:pathLst>
              <a:path w="15884" h="19698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CustomShape 155"/>
          <p:cNvSpPr/>
          <p:nvPr/>
        </p:nvSpPr>
        <p:spPr>
          <a:xfrm>
            <a:off x="8722440" y="2602440"/>
            <a:ext cx="516240" cy="587880"/>
          </a:xfrm>
          <a:custGeom>
            <a:avLst/>
            <a:gdLst/>
            <a:ahLst/>
            <a:rect l="l" t="t" r="r" b="b"/>
            <a:pathLst>
              <a:path w="15627" h="17792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CustomShape 156"/>
          <p:cNvSpPr/>
          <p:nvPr/>
        </p:nvSpPr>
        <p:spPr>
          <a:xfrm>
            <a:off x="7735320" y="2164680"/>
            <a:ext cx="244800" cy="534600"/>
          </a:xfrm>
          <a:custGeom>
            <a:avLst/>
            <a:gdLst/>
            <a:ahLst/>
            <a:rect l="l" t="t" r="r" b="b"/>
            <a:pathLst>
              <a:path w="7411" h="16178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CustomShape 157"/>
          <p:cNvSpPr/>
          <p:nvPr/>
        </p:nvSpPr>
        <p:spPr>
          <a:xfrm>
            <a:off x="8500680" y="1411560"/>
            <a:ext cx="482400" cy="591480"/>
          </a:xfrm>
          <a:custGeom>
            <a:avLst/>
            <a:gdLst/>
            <a:ahLst/>
            <a:rect l="l" t="t" r="r" b="b"/>
            <a:pathLst>
              <a:path w="14601" h="179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CustomShape 158"/>
          <p:cNvSpPr/>
          <p:nvPr/>
        </p:nvSpPr>
        <p:spPr>
          <a:xfrm>
            <a:off x="7506000" y="1164240"/>
            <a:ext cx="532080" cy="495720"/>
          </a:xfrm>
          <a:custGeom>
            <a:avLst/>
            <a:gdLst/>
            <a:ahLst/>
            <a:rect l="l" t="t" r="r" b="b"/>
            <a:pathLst>
              <a:path w="16105" h="15004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CustomShape 159"/>
          <p:cNvSpPr/>
          <p:nvPr/>
        </p:nvSpPr>
        <p:spPr>
          <a:xfrm>
            <a:off x="8604720" y="4020480"/>
            <a:ext cx="577080" cy="396360"/>
          </a:xfrm>
          <a:custGeom>
            <a:avLst/>
            <a:gdLst/>
            <a:ahLst/>
            <a:rect l="l" t="t" r="r" b="b"/>
            <a:pathLst>
              <a:path w="17461" h="11995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CustomShape 160"/>
          <p:cNvSpPr/>
          <p:nvPr/>
        </p:nvSpPr>
        <p:spPr>
          <a:xfrm>
            <a:off x="7947360" y="1644480"/>
            <a:ext cx="433800" cy="448560"/>
          </a:xfrm>
          <a:custGeom>
            <a:avLst/>
            <a:gdLst/>
            <a:ahLst/>
            <a:rect l="l" t="t" r="r" b="b"/>
            <a:pathLst>
              <a:path w="13133" h="1357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CustomShape 161"/>
          <p:cNvSpPr/>
          <p:nvPr/>
        </p:nvSpPr>
        <p:spPr>
          <a:xfrm>
            <a:off x="8121960" y="2432880"/>
            <a:ext cx="607320" cy="627840"/>
          </a:xfrm>
          <a:custGeom>
            <a:avLst/>
            <a:gdLst/>
            <a:ahLst/>
            <a:rect l="l" t="t" r="r" b="b"/>
            <a:pathLst>
              <a:path w="18378" h="19002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CustomShape 162"/>
          <p:cNvSpPr/>
          <p:nvPr/>
        </p:nvSpPr>
        <p:spPr>
          <a:xfrm>
            <a:off x="8542800" y="837720"/>
            <a:ext cx="587880" cy="466560"/>
          </a:xfrm>
          <a:custGeom>
            <a:avLst/>
            <a:gdLst/>
            <a:ahLst/>
            <a:rect l="l" t="t" r="r" b="b"/>
            <a:pathLst>
              <a:path w="17792" h="14124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CustomShape 163"/>
          <p:cNvSpPr/>
          <p:nvPr/>
        </p:nvSpPr>
        <p:spPr>
          <a:xfrm>
            <a:off x="8528400" y="167040"/>
            <a:ext cx="547920" cy="515160"/>
          </a:xfrm>
          <a:custGeom>
            <a:avLst/>
            <a:gdLst/>
            <a:ahLst/>
            <a:rect l="l" t="t" r="r" b="b"/>
            <a:pathLst>
              <a:path w="16581" h="1559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CustomShape 164"/>
          <p:cNvSpPr/>
          <p:nvPr/>
        </p:nvSpPr>
        <p:spPr>
          <a:xfrm>
            <a:off x="8143920" y="1228320"/>
            <a:ext cx="310320" cy="366120"/>
          </a:xfrm>
          <a:custGeom>
            <a:avLst/>
            <a:gdLst/>
            <a:ahLst/>
            <a:rect l="l" t="t" r="r" b="b"/>
            <a:pathLst>
              <a:path w="9391" h="11079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CustomShape 165"/>
          <p:cNvSpPr/>
          <p:nvPr/>
        </p:nvSpPr>
        <p:spPr>
          <a:xfrm>
            <a:off x="8229960" y="2168280"/>
            <a:ext cx="539280" cy="207000"/>
          </a:xfrm>
          <a:custGeom>
            <a:avLst/>
            <a:gdLst/>
            <a:ahLst/>
            <a:rect l="l" t="t" r="r" b="b"/>
            <a:pathLst>
              <a:path w="16325" h="6274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CustomShape 166"/>
          <p:cNvSpPr/>
          <p:nvPr/>
        </p:nvSpPr>
        <p:spPr>
          <a:xfrm>
            <a:off x="7856640" y="4756680"/>
            <a:ext cx="687240" cy="482400"/>
          </a:xfrm>
          <a:custGeom>
            <a:avLst/>
            <a:gdLst/>
            <a:ahLst/>
            <a:rect l="l" t="t" r="r" b="b"/>
            <a:pathLst>
              <a:path w="20800" h="146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CustomShape 167"/>
          <p:cNvSpPr/>
          <p:nvPr/>
        </p:nvSpPr>
        <p:spPr>
          <a:xfrm>
            <a:off x="7974000" y="3725640"/>
            <a:ext cx="452160" cy="476280"/>
          </a:xfrm>
          <a:custGeom>
            <a:avLst/>
            <a:gdLst/>
            <a:ahLst/>
            <a:rect l="l" t="t" r="r" b="b"/>
            <a:pathLst>
              <a:path w="13683" h="14417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CustomShape 168"/>
          <p:cNvSpPr/>
          <p:nvPr/>
        </p:nvSpPr>
        <p:spPr>
          <a:xfrm>
            <a:off x="8455680" y="3270960"/>
            <a:ext cx="346680" cy="245880"/>
          </a:xfrm>
          <a:custGeom>
            <a:avLst/>
            <a:gdLst/>
            <a:ahLst/>
            <a:rect l="l" t="t" r="r" b="b"/>
            <a:pathLst>
              <a:path w="10492" h="7447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CustomShape 169"/>
          <p:cNvSpPr/>
          <p:nvPr/>
        </p:nvSpPr>
        <p:spPr>
          <a:xfrm>
            <a:off x="8669160" y="4902120"/>
            <a:ext cx="335520" cy="214200"/>
          </a:xfrm>
          <a:custGeom>
            <a:avLst/>
            <a:gdLst/>
            <a:ahLst/>
            <a:rect l="l" t="t" r="r" b="b"/>
            <a:pathLst>
              <a:path w="10162" h="6494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CustomShape 170"/>
          <p:cNvSpPr/>
          <p:nvPr/>
        </p:nvSpPr>
        <p:spPr>
          <a:xfrm>
            <a:off x="7479360" y="237600"/>
            <a:ext cx="376920" cy="374400"/>
          </a:xfrm>
          <a:custGeom>
            <a:avLst/>
            <a:gdLst/>
            <a:ahLst/>
            <a:rect l="l" t="t" r="r" b="b"/>
            <a:pathLst>
              <a:path w="11409" h="11336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CustomShape 171"/>
          <p:cNvSpPr/>
          <p:nvPr/>
        </p:nvSpPr>
        <p:spPr>
          <a:xfrm>
            <a:off x="8535600" y="3598200"/>
            <a:ext cx="357480" cy="448560"/>
          </a:xfrm>
          <a:custGeom>
            <a:avLst/>
            <a:gdLst/>
            <a:ahLst/>
            <a:rect l="l" t="t" r="r" b="b"/>
            <a:pathLst>
              <a:path w="10822" h="13574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CustomShape 172"/>
          <p:cNvSpPr/>
          <p:nvPr/>
        </p:nvSpPr>
        <p:spPr>
          <a:xfrm>
            <a:off x="7875720" y="3135240"/>
            <a:ext cx="484920" cy="477720"/>
          </a:xfrm>
          <a:custGeom>
            <a:avLst/>
            <a:gdLst/>
            <a:ahLst/>
            <a:rect l="l" t="t" r="r" b="b"/>
            <a:pathLst>
              <a:path w="14674" h="1445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CustomShape 173"/>
          <p:cNvSpPr/>
          <p:nvPr/>
        </p:nvSpPr>
        <p:spPr>
          <a:xfrm>
            <a:off x="7829640" y="2815920"/>
            <a:ext cx="181800" cy="160920"/>
          </a:xfrm>
          <a:custGeom>
            <a:avLst/>
            <a:gdLst/>
            <a:ahLst/>
            <a:rect l="l" t="t" r="r" b="b"/>
            <a:pathLst>
              <a:path w="5504" h="488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CustomShape 174"/>
          <p:cNvSpPr/>
          <p:nvPr/>
        </p:nvSpPr>
        <p:spPr>
          <a:xfrm>
            <a:off x="8574480" y="4475160"/>
            <a:ext cx="455760" cy="336960"/>
          </a:xfrm>
          <a:custGeom>
            <a:avLst/>
            <a:gdLst/>
            <a:ahLst/>
            <a:rect l="l" t="t" r="r" b="b"/>
            <a:pathLst>
              <a:path w="13793" h="10199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CustomShape 175"/>
          <p:cNvSpPr/>
          <p:nvPr/>
        </p:nvSpPr>
        <p:spPr>
          <a:xfrm>
            <a:off x="7562880" y="1868760"/>
            <a:ext cx="209520" cy="435240"/>
          </a:xfrm>
          <a:custGeom>
            <a:avLst/>
            <a:gdLst/>
            <a:ahLst/>
            <a:rect l="l" t="t" r="r" b="b"/>
            <a:pathLst>
              <a:path w="6347" h="13169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CustomShape 176"/>
          <p:cNvSpPr/>
          <p:nvPr/>
        </p:nvSpPr>
        <p:spPr>
          <a:xfrm>
            <a:off x="7855200" y="653400"/>
            <a:ext cx="584280" cy="495720"/>
          </a:xfrm>
          <a:custGeom>
            <a:avLst/>
            <a:gdLst/>
            <a:ahLst/>
            <a:rect l="l" t="t" r="r" b="b"/>
            <a:pathLst>
              <a:path w="17681" h="15004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CustomShape 177"/>
          <p:cNvSpPr/>
          <p:nvPr/>
        </p:nvSpPr>
        <p:spPr>
          <a:xfrm>
            <a:off x="7490160" y="3445560"/>
            <a:ext cx="354960" cy="306360"/>
          </a:xfrm>
          <a:custGeom>
            <a:avLst/>
            <a:gdLst/>
            <a:ahLst/>
            <a:rect l="l" t="t" r="r" b="b"/>
            <a:pathLst>
              <a:path w="10748" h="9281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CustomShape 178"/>
          <p:cNvSpPr/>
          <p:nvPr/>
        </p:nvSpPr>
        <p:spPr>
          <a:xfrm>
            <a:off x="7920720" y="4361400"/>
            <a:ext cx="558720" cy="394920"/>
          </a:xfrm>
          <a:custGeom>
            <a:avLst/>
            <a:gdLst/>
            <a:ahLst/>
            <a:rect l="l" t="t" r="r" b="b"/>
            <a:pathLst>
              <a:path w="16911" h="11959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CustomShape 179"/>
          <p:cNvSpPr/>
          <p:nvPr/>
        </p:nvSpPr>
        <p:spPr>
          <a:xfrm>
            <a:off x="8894880" y="2019240"/>
            <a:ext cx="325800" cy="416880"/>
          </a:xfrm>
          <a:custGeom>
            <a:avLst/>
            <a:gdLst/>
            <a:ahLst/>
            <a:rect l="l" t="t" r="r" b="b"/>
            <a:pathLst>
              <a:path w="9868" h="1262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CustomShape 180"/>
          <p:cNvSpPr/>
          <p:nvPr/>
        </p:nvSpPr>
        <p:spPr>
          <a:xfrm>
            <a:off x="7493760" y="3891960"/>
            <a:ext cx="439920" cy="496800"/>
          </a:xfrm>
          <a:custGeom>
            <a:avLst/>
            <a:gdLst/>
            <a:ahLst/>
            <a:rect l="l" t="t" r="r" b="b"/>
            <a:pathLst>
              <a:path w="13316" h="15041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CustomShape 181"/>
          <p:cNvSpPr/>
          <p:nvPr/>
        </p:nvSpPr>
        <p:spPr>
          <a:xfrm>
            <a:off x="7443000" y="2984760"/>
            <a:ext cx="449640" cy="300600"/>
          </a:xfrm>
          <a:custGeom>
            <a:avLst/>
            <a:gdLst/>
            <a:ahLst/>
            <a:rect l="l" t="t" r="r" b="b"/>
            <a:pathLst>
              <a:path w="13610" h="9098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CustomShape 182"/>
          <p:cNvSpPr/>
          <p:nvPr/>
        </p:nvSpPr>
        <p:spPr>
          <a:xfrm>
            <a:off x="8879040" y="3357000"/>
            <a:ext cx="203400" cy="218160"/>
          </a:xfrm>
          <a:custGeom>
            <a:avLst/>
            <a:gdLst/>
            <a:ahLst/>
            <a:rect l="l" t="t" r="r" b="b"/>
            <a:pathLst>
              <a:path w="6164" h="660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183"/>
          <p:cNvSpPr/>
          <p:nvPr/>
        </p:nvSpPr>
        <p:spPr>
          <a:xfrm>
            <a:off x="850320" y="1031400"/>
            <a:ext cx="6037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80">
            <a:solidFill>
              <a:srgbClr val="a4c2f4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CustomShape 1"/>
          <p:cNvSpPr/>
          <p:nvPr/>
        </p:nvSpPr>
        <p:spPr>
          <a:xfrm>
            <a:off x="0" y="0"/>
            <a:ext cx="9143280" cy="5142960"/>
          </a:xfrm>
          <a:custGeom>
            <a:avLst/>
            <a:gdLst/>
            <a:ahLst/>
            <a:rect l="l" t="t" r="r" b="b"/>
            <a:pathLst>
              <a:path w="281716" h="158465">
                <a:moveTo>
                  <a:pt x="0" y="0"/>
                </a:moveTo>
                <a:lnTo>
                  <a:pt x="281715" y="0"/>
                </a:lnTo>
                <a:lnTo>
                  <a:pt x="281715" y="158464"/>
                </a:lnTo>
                <a:lnTo>
                  <a:pt x="0" y="158464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CustomShape 2"/>
          <p:cNvSpPr/>
          <p:nvPr/>
        </p:nvSpPr>
        <p:spPr>
          <a:xfrm>
            <a:off x="0" y="50493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CustomShape 3"/>
          <p:cNvSpPr/>
          <p:nvPr/>
        </p:nvSpPr>
        <p:spPr>
          <a:xfrm>
            <a:off x="0" y="49564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CustomShape 4"/>
          <p:cNvSpPr/>
          <p:nvPr/>
        </p:nvSpPr>
        <p:spPr>
          <a:xfrm>
            <a:off x="0" y="48621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" name="CustomShape 5"/>
          <p:cNvSpPr/>
          <p:nvPr/>
        </p:nvSpPr>
        <p:spPr>
          <a:xfrm>
            <a:off x="0" y="47696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" name="CustomShape 6"/>
          <p:cNvSpPr/>
          <p:nvPr/>
        </p:nvSpPr>
        <p:spPr>
          <a:xfrm>
            <a:off x="0" y="46753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" name="CustomShape 7"/>
          <p:cNvSpPr/>
          <p:nvPr/>
        </p:nvSpPr>
        <p:spPr>
          <a:xfrm>
            <a:off x="0" y="45824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CustomShape 8"/>
          <p:cNvSpPr/>
          <p:nvPr/>
        </p:nvSpPr>
        <p:spPr>
          <a:xfrm>
            <a:off x="0" y="44884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CustomShape 9"/>
          <p:cNvSpPr/>
          <p:nvPr/>
        </p:nvSpPr>
        <p:spPr>
          <a:xfrm>
            <a:off x="0" y="43956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CustomShape 10"/>
          <p:cNvSpPr/>
          <p:nvPr/>
        </p:nvSpPr>
        <p:spPr>
          <a:xfrm>
            <a:off x="0" y="43016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CustomShape 11"/>
          <p:cNvSpPr/>
          <p:nvPr/>
        </p:nvSpPr>
        <p:spPr>
          <a:xfrm>
            <a:off x="0" y="42087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" name="CustomShape 12"/>
          <p:cNvSpPr/>
          <p:nvPr/>
        </p:nvSpPr>
        <p:spPr>
          <a:xfrm>
            <a:off x="0" y="41148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CustomShape 13"/>
          <p:cNvSpPr/>
          <p:nvPr/>
        </p:nvSpPr>
        <p:spPr>
          <a:xfrm>
            <a:off x="0" y="40204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CustomShape 14"/>
          <p:cNvSpPr/>
          <p:nvPr/>
        </p:nvSpPr>
        <p:spPr>
          <a:xfrm>
            <a:off x="0" y="39276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CustomShape 15"/>
          <p:cNvSpPr/>
          <p:nvPr/>
        </p:nvSpPr>
        <p:spPr>
          <a:xfrm>
            <a:off x="0" y="38336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CustomShape 16"/>
          <p:cNvSpPr/>
          <p:nvPr/>
        </p:nvSpPr>
        <p:spPr>
          <a:xfrm>
            <a:off x="0" y="37407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CustomShape 17"/>
          <p:cNvSpPr/>
          <p:nvPr/>
        </p:nvSpPr>
        <p:spPr>
          <a:xfrm>
            <a:off x="0" y="36468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CustomShape 18"/>
          <p:cNvSpPr/>
          <p:nvPr/>
        </p:nvSpPr>
        <p:spPr>
          <a:xfrm>
            <a:off x="0" y="35539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CustomShape 19"/>
          <p:cNvSpPr/>
          <p:nvPr/>
        </p:nvSpPr>
        <p:spPr>
          <a:xfrm>
            <a:off x="0" y="34599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CustomShape 20"/>
          <p:cNvSpPr/>
          <p:nvPr/>
        </p:nvSpPr>
        <p:spPr>
          <a:xfrm>
            <a:off x="0" y="33670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CustomShape 21"/>
          <p:cNvSpPr/>
          <p:nvPr/>
        </p:nvSpPr>
        <p:spPr>
          <a:xfrm>
            <a:off x="0" y="32727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" name="CustomShape 22"/>
          <p:cNvSpPr/>
          <p:nvPr/>
        </p:nvSpPr>
        <p:spPr>
          <a:xfrm>
            <a:off x="0" y="31798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CustomShape 23"/>
          <p:cNvSpPr/>
          <p:nvPr/>
        </p:nvSpPr>
        <p:spPr>
          <a:xfrm>
            <a:off x="0" y="30859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CustomShape 24"/>
          <p:cNvSpPr/>
          <p:nvPr/>
        </p:nvSpPr>
        <p:spPr>
          <a:xfrm>
            <a:off x="0" y="29919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CustomShape 25"/>
          <p:cNvSpPr/>
          <p:nvPr/>
        </p:nvSpPr>
        <p:spPr>
          <a:xfrm>
            <a:off x="0" y="28990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CustomShape 26"/>
          <p:cNvSpPr/>
          <p:nvPr/>
        </p:nvSpPr>
        <p:spPr>
          <a:xfrm>
            <a:off x="0" y="2805120"/>
            <a:ext cx="9143280" cy="360"/>
          </a:xfrm>
          <a:custGeom>
            <a:avLst/>
            <a:gdLst/>
            <a:ahLst/>
            <a:rect l="l" t="t" r="r" b="b"/>
            <a:pathLst>
              <a:path w="281716" h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CustomShape 27"/>
          <p:cNvSpPr/>
          <p:nvPr/>
        </p:nvSpPr>
        <p:spPr>
          <a:xfrm>
            <a:off x="0" y="27122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CustomShape 28"/>
          <p:cNvSpPr/>
          <p:nvPr/>
        </p:nvSpPr>
        <p:spPr>
          <a:xfrm>
            <a:off x="0" y="26179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CustomShape 29"/>
          <p:cNvSpPr/>
          <p:nvPr/>
        </p:nvSpPr>
        <p:spPr>
          <a:xfrm>
            <a:off x="0" y="25250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CustomShape 30"/>
          <p:cNvSpPr/>
          <p:nvPr/>
        </p:nvSpPr>
        <p:spPr>
          <a:xfrm>
            <a:off x="0" y="24310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CustomShape 31"/>
          <p:cNvSpPr/>
          <p:nvPr/>
        </p:nvSpPr>
        <p:spPr>
          <a:xfrm>
            <a:off x="0" y="23382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CustomShape 32"/>
          <p:cNvSpPr/>
          <p:nvPr/>
        </p:nvSpPr>
        <p:spPr>
          <a:xfrm>
            <a:off x="0" y="22442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CustomShape 33"/>
          <p:cNvSpPr/>
          <p:nvPr/>
        </p:nvSpPr>
        <p:spPr>
          <a:xfrm>
            <a:off x="0" y="21513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CustomShape 34"/>
          <p:cNvSpPr/>
          <p:nvPr/>
        </p:nvSpPr>
        <p:spPr>
          <a:xfrm>
            <a:off x="0" y="20574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CustomShape 35"/>
          <p:cNvSpPr/>
          <p:nvPr/>
        </p:nvSpPr>
        <p:spPr>
          <a:xfrm>
            <a:off x="0" y="19634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CustomShape 36"/>
          <p:cNvSpPr/>
          <p:nvPr/>
        </p:nvSpPr>
        <p:spPr>
          <a:xfrm>
            <a:off x="0" y="18705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CustomShape 37"/>
          <p:cNvSpPr/>
          <p:nvPr/>
        </p:nvSpPr>
        <p:spPr>
          <a:xfrm>
            <a:off x="0" y="17762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CustomShape 38"/>
          <p:cNvSpPr/>
          <p:nvPr/>
        </p:nvSpPr>
        <p:spPr>
          <a:xfrm>
            <a:off x="0" y="16833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CustomShape 39"/>
          <p:cNvSpPr/>
          <p:nvPr/>
        </p:nvSpPr>
        <p:spPr>
          <a:xfrm>
            <a:off x="0" y="15894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" name="CustomShape 40"/>
          <p:cNvSpPr/>
          <p:nvPr/>
        </p:nvSpPr>
        <p:spPr>
          <a:xfrm>
            <a:off x="0" y="14965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" name="CustomShape 41"/>
          <p:cNvSpPr/>
          <p:nvPr/>
        </p:nvSpPr>
        <p:spPr>
          <a:xfrm>
            <a:off x="0" y="14025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CustomShape 42"/>
          <p:cNvSpPr/>
          <p:nvPr/>
        </p:nvSpPr>
        <p:spPr>
          <a:xfrm>
            <a:off x="0" y="13096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CustomShape 43"/>
          <p:cNvSpPr/>
          <p:nvPr/>
        </p:nvSpPr>
        <p:spPr>
          <a:xfrm>
            <a:off x="0" y="12157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CustomShape 44"/>
          <p:cNvSpPr/>
          <p:nvPr/>
        </p:nvSpPr>
        <p:spPr>
          <a:xfrm>
            <a:off x="0" y="11228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CustomShape 45"/>
          <p:cNvSpPr/>
          <p:nvPr/>
        </p:nvSpPr>
        <p:spPr>
          <a:xfrm>
            <a:off x="0" y="10285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CustomShape 46"/>
          <p:cNvSpPr/>
          <p:nvPr/>
        </p:nvSpPr>
        <p:spPr>
          <a:xfrm>
            <a:off x="0" y="9345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CustomShape 47"/>
          <p:cNvSpPr/>
          <p:nvPr/>
        </p:nvSpPr>
        <p:spPr>
          <a:xfrm>
            <a:off x="0" y="8416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" name="CustomShape 48"/>
          <p:cNvSpPr/>
          <p:nvPr/>
        </p:nvSpPr>
        <p:spPr>
          <a:xfrm>
            <a:off x="0" y="7477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" name="CustomShape 49"/>
          <p:cNvSpPr/>
          <p:nvPr/>
        </p:nvSpPr>
        <p:spPr>
          <a:xfrm>
            <a:off x="0" y="6548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CustomShape 50"/>
          <p:cNvSpPr/>
          <p:nvPr/>
        </p:nvSpPr>
        <p:spPr>
          <a:xfrm>
            <a:off x="0" y="5608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CustomShape 51"/>
          <p:cNvSpPr/>
          <p:nvPr/>
        </p:nvSpPr>
        <p:spPr>
          <a:xfrm>
            <a:off x="0" y="4680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" name="CustomShape 52"/>
          <p:cNvSpPr/>
          <p:nvPr/>
        </p:nvSpPr>
        <p:spPr>
          <a:xfrm>
            <a:off x="0" y="3736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CustomShape 53"/>
          <p:cNvSpPr/>
          <p:nvPr/>
        </p:nvSpPr>
        <p:spPr>
          <a:xfrm>
            <a:off x="0" y="2808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CustomShape 54"/>
          <p:cNvSpPr/>
          <p:nvPr/>
        </p:nvSpPr>
        <p:spPr>
          <a:xfrm>
            <a:off x="0" y="1868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" name="CustomShape 55"/>
          <p:cNvSpPr/>
          <p:nvPr/>
        </p:nvSpPr>
        <p:spPr>
          <a:xfrm>
            <a:off x="0" y="939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CustomShape 56"/>
          <p:cNvSpPr/>
          <p:nvPr/>
        </p:nvSpPr>
        <p:spPr>
          <a:xfrm>
            <a:off x="90496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CustomShape 57"/>
          <p:cNvSpPr/>
          <p:nvPr/>
        </p:nvSpPr>
        <p:spPr>
          <a:xfrm>
            <a:off x="89557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CustomShape 58"/>
          <p:cNvSpPr/>
          <p:nvPr/>
        </p:nvSpPr>
        <p:spPr>
          <a:xfrm>
            <a:off x="8860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" name="CustomShape 59"/>
          <p:cNvSpPr/>
          <p:nvPr/>
        </p:nvSpPr>
        <p:spPr>
          <a:xfrm>
            <a:off x="87663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CustomShape 60"/>
          <p:cNvSpPr/>
          <p:nvPr/>
        </p:nvSpPr>
        <p:spPr>
          <a:xfrm>
            <a:off x="86724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CustomShape 61"/>
          <p:cNvSpPr/>
          <p:nvPr/>
        </p:nvSpPr>
        <p:spPr>
          <a:xfrm>
            <a:off x="85780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" name="CustomShape 62"/>
          <p:cNvSpPr/>
          <p:nvPr/>
        </p:nvSpPr>
        <p:spPr>
          <a:xfrm>
            <a:off x="84841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CustomShape 63"/>
          <p:cNvSpPr/>
          <p:nvPr/>
        </p:nvSpPr>
        <p:spPr>
          <a:xfrm>
            <a:off x="83901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CustomShape 64"/>
          <p:cNvSpPr/>
          <p:nvPr/>
        </p:nvSpPr>
        <p:spPr>
          <a:xfrm>
            <a:off x="82947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CustomShape 65"/>
          <p:cNvSpPr/>
          <p:nvPr/>
        </p:nvSpPr>
        <p:spPr>
          <a:xfrm>
            <a:off x="82008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CustomShape 66"/>
          <p:cNvSpPr/>
          <p:nvPr/>
        </p:nvSpPr>
        <p:spPr>
          <a:xfrm>
            <a:off x="81068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CustomShape 67"/>
          <p:cNvSpPr/>
          <p:nvPr/>
        </p:nvSpPr>
        <p:spPr>
          <a:xfrm>
            <a:off x="80125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" name="CustomShape 68"/>
          <p:cNvSpPr/>
          <p:nvPr/>
        </p:nvSpPr>
        <p:spPr>
          <a:xfrm>
            <a:off x="79185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" name="CustomShape 69"/>
          <p:cNvSpPr/>
          <p:nvPr/>
        </p:nvSpPr>
        <p:spPr>
          <a:xfrm>
            <a:off x="78246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" name="CustomShape 70"/>
          <p:cNvSpPr/>
          <p:nvPr/>
        </p:nvSpPr>
        <p:spPr>
          <a:xfrm>
            <a:off x="77292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" name="CustomShape 71"/>
          <p:cNvSpPr/>
          <p:nvPr/>
        </p:nvSpPr>
        <p:spPr>
          <a:xfrm>
            <a:off x="76352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CustomShape 72"/>
          <p:cNvSpPr/>
          <p:nvPr/>
        </p:nvSpPr>
        <p:spPr>
          <a:xfrm>
            <a:off x="75412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CustomShape 73"/>
          <p:cNvSpPr/>
          <p:nvPr/>
        </p:nvSpPr>
        <p:spPr>
          <a:xfrm>
            <a:off x="7447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" name="CustomShape 74"/>
          <p:cNvSpPr/>
          <p:nvPr/>
        </p:nvSpPr>
        <p:spPr>
          <a:xfrm>
            <a:off x="73530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" name="CustomShape 75"/>
          <p:cNvSpPr/>
          <p:nvPr/>
        </p:nvSpPr>
        <p:spPr>
          <a:xfrm>
            <a:off x="72579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" name="CustomShape 76"/>
          <p:cNvSpPr/>
          <p:nvPr/>
        </p:nvSpPr>
        <p:spPr>
          <a:xfrm>
            <a:off x="71636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CustomShape 77"/>
          <p:cNvSpPr/>
          <p:nvPr/>
        </p:nvSpPr>
        <p:spPr>
          <a:xfrm>
            <a:off x="70696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" name="CustomShape 78"/>
          <p:cNvSpPr/>
          <p:nvPr/>
        </p:nvSpPr>
        <p:spPr>
          <a:xfrm>
            <a:off x="69757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" name="CustomShape 79"/>
          <p:cNvSpPr/>
          <p:nvPr/>
        </p:nvSpPr>
        <p:spPr>
          <a:xfrm>
            <a:off x="68817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CustomShape 80"/>
          <p:cNvSpPr/>
          <p:nvPr/>
        </p:nvSpPr>
        <p:spPr>
          <a:xfrm>
            <a:off x="67874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" name="CustomShape 81"/>
          <p:cNvSpPr/>
          <p:nvPr/>
        </p:nvSpPr>
        <p:spPr>
          <a:xfrm>
            <a:off x="66924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" name="CustomShape 82"/>
          <p:cNvSpPr/>
          <p:nvPr/>
        </p:nvSpPr>
        <p:spPr>
          <a:xfrm>
            <a:off x="65984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" name="CustomShape 83"/>
          <p:cNvSpPr/>
          <p:nvPr/>
        </p:nvSpPr>
        <p:spPr>
          <a:xfrm>
            <a:off x="65041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" name="CustomShape 84"/>
          <p:cNvSpPr/>
          <p:nvPr/>
        </p:nvSpPr>
        <p:spPr>
          <a:xfrm>
            <a:off x="64101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" name="CustomShape 85"/>
          <p:cNvSpPr/>
          <p:nvPr/>
        </p:nvSpPr>
        <p:spPr>
          <a:xfrm>
            <a:off x="63162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" name="CustomShape 86"/>
          <p:cNvSpPr/>
          <p:nvPr/>
        </p:nvSpPr>
        <p:spPr>
          <a:xfrm>
            <a:off x="62218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" name="CustomShape 87"/>
          <p:cNvSpPr/>
          <p:nvPr/>
        </p:nvSpPr>
        <p:spPr>
          <a:xfrm>
            <a:off x="61268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" name="CustomShape 88"/>
          <p:cNvSpPr/>
          <p:nvPr/>
        </p:nvSpPr>
        <p:spPr>
          <a:xfrm>
            <a:off x="60328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" name="CustomShape 89"/>
          <p:cNvSpPr/>
          <p:nvPr/>
        </p:nvSpPr>
        <p:spPr>
          <a:xfrm>
            <a:off x="59385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" name="CustomShape 90"/>
          <p:cNvSpPr/>
          <p:nvPr/>
        </p:nvSpPr>
        <p:spPr>
          <a:xfrm>
            <a:off x="58446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" name="CustomShape 91"/>
          <p:cNvSpPr/>
          <p:nvPr/>
        </p:nvSpPr>
        <p:spPr>
          <a:xfrm>
            <a:off x="57506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" name="CustomShape 92"/>
          <p:cNvSpPr/>
          <p:nvPr/>
        </p:nvSpPr>
        <p:spPr>
          <a:xfrm>
            <a:off x="5656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" name="CustomShape 93"/>
          <p:cNvSpPr/>
          <p:nvPr/>
        </p:nvSpPr>
        <p:spPr>
          <a:xfrm>
            <a:off x="55612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" name="CustomShape 94"/>
          <p:cNvSpPr/>
          <p:nvPr/>
        </p:nvSpPr>
        <p:spPr>
          <a:xfrm>
            <a:off x="5467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" name="CustomShape 95"/>
          <p:cNvSpPr/>
          <p:nvPr/>
        </p:nvSpPr>
        <p:spPr>
          <a:xfrm>
            <a:off x="53730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" name="CustomShape 96"/>
          <p:cNvSpPr/>
          <p:nvPr/>
        </p:nvSpPr>
        <p:spPr>
          <a:xfrm>
            <a:off x="52790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" name="CustomShape 97"/>
          <p:cNvSpPr/>
          <p:nvPr/>
        </p:nvSpPr>
        <p:spPr>
          <a:xfrm>
            <a:off x="51850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" name="CustomShape 98"/>
          <p:cNvSpPr/>
          <p:nvPr/>
        </p:nvSpPr>
        <p:spPr>
          <a:xfrm>
            <a:off x="50896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" name="CustomShape 99"/>
          <p:cNvSpPr/>
          <p:nvPr/>
        </p:nvSpPr>
        <p:spPr>
          <a:xfrm>
            <a:off x="49957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" name="CustomShape 100"/>
          <p:cNvSpPr/>
          <p:nvPr/>
        </p:nvSpPr>
        <p:spPr>
          <a:xfrm>
            <a:off x="49017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" name="CustomShape 101"/>
          <p:cNvSpPr/>
          <p:nvPr/>
        </p:nvSpPr>
        <p:spPr>
          <a:xfrm>
            <a:off x="48074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CustomShape 102"/>
          <p:cNvSpPr/>
          <p:nvPr/>
        </p:nvSpPr>
        <p:spPr>
          <a:xfrm>
            <a:off x="47134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CustomShape 103"/>
          <p:cNvSpPr/>
          <p:nvPr/>
        </p:nvSpPr>
        <p:spPr>
          <a:xfrm>
            <a:off x="46195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" name="CustomShape 104"/>
          <p:cNvSpPr/>
          <p:nvPr/>
        </p:nvSpPr>
        <p:spPr>
          <a:xfrm>
            <a:off x="45241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" name="CustomShape 105"/>
          <p:cNvSpPr/>
          <p:nvPr/>
        </p:nvSpPr>
        <p:spPr>
          <a:xfrm>
            <a:off x="44301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" name="CustomShape 106"/>
          <p:cNvSpPr/>
          <p:nvPr/>
        </p:nvSpPr>
        <p:spPr>
          <a:xfrm>
            <a:off x="43362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" name="CustomShape 107"/>
          <p:cNvSpPr/>
          <p:nvPr/>
        </p:nvSpPr>
        <p:spPr>
          <a:xfrm>
            <a:off x="42422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" name="CustomShape 108"/>
          <p:cNvSpPr/>
          <p:nvPr/>
        </p:nvSpPr>
        <p:spPr>
          <a:xfrm>
            <a:off x="41479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" name="CustomShape 109"/>
          <p:cNvSpPr/>
          <p:nvPr/>
        </p:nvSpPr>
        <p:spPr>
          <a:xfrm>
            <a:off x="40539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" name="CustomShape 110"/>
          <p:cNvSpPr/>
          <p:nvPr/>
        </p:nvSpPr>
        <p:spPr>
          <a:xfrm>
            <a:off x="39585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CustomShape 111"/>
          <p:cNvSpPr/>
          <p:nvPr/>
        </p:nvSpPr>
        <p:spPr>
          <a:xfrm>
            <a:off x="38646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CustomShape 112"/>
          <p:cNvSpPr/>
          <p:nvPr/>
        </p:nvSpPr>
        <p:spPr>
          <a:xfrm>
            <a:off x="37706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CustomShape 113"/>
          <p:cNvSpPr/>
          <p:nvPr/>
        </p:nvSpPr>
        <p:spPr>
          <a:xfrm>
            <a:off x="36766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" name="CustomShape 114"/>
          <p:cNvSpPr/>
          <p:nvPr/>
        </p:nvSpPr>
        <p:spPr>
          <a:xfrm>
            <a:off x="35823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CustomShape 115"/>
          <p:cNvSpPr/>
          <p:nvPr/>
        </p:nvSpPr>
        <p:spPr>
          <a:xfrm>
            <a:off x="3487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" name="CustomShape 116"/>
          <p:cNvSpPr/>
          <p:nvPr/>
        </p:nvSpPr>
        <p:spPr>
          <a:xfrm>
            <a:off x="33933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" name="CustomShape 117"/>
          <p:cNvSpPr/>
          <p:nvPr/>
        </p:nvSpPr>
        <p:spPr>
          <a:xfrm>
            <a:off x="32990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" name="CustomShape 118"/>
          <p:cNvSpPr/>
          <p:nvPr/>
        </p:nvSpPr>
        <p:spPr>
          <a:xfrm>
            <a:off x="32050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" name="CustomShape 119"/>
          <p:cNvSpPr/>
          <p:nvPr/>
        </p:nvSpPr>
        <p:spPr>
          <a:xfrm>
            <a:off x="31111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" name="CustomShape 120"/>
          <p:cNvSpPr/>
          <p:nvPr/>
        </p:nvSpPr>
        <p:spPr>
          <a:xfrm>
            <a:off x="30168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CustomShape 121"/>
          <p:cNvSpPr/>
          <p:nvPr/>
        </p:nvSpPr>
        <p:spPr>
          <a:xfrm>
            <a:off x="29217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" name="CustomShape 122"/>
          <p:cNvSpPr/>
          <p:nvPr/>
        </p:nvSpPr>
        <p:spPr>
          <a:xfrm>
            <a:off x="28278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" name="CustomShape 123"/>
          <p:cNvSpPr/>
          <p:nvPr/>
        </p:nvSpPr>
        <p:spPr>
          <a:xfrm>
            <a:off x="27334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" name="CustomShape 124"/>
          <p:cNvSpPr/>
          <p:nvPr/>
        </p:nvSpPr>
        <p:spPr>
          <a:xfrm>
            <a:off x="26395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" name="CustomShape 125"/>
          <p:cNvSpPr/>
          <p:nvPr/>
        </p:nvSpPr>
        <p:spPr>
          <a:xfrm>
            <a:off x="25455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" name="CustomShape 126"/>
          <p:cNvSpPr/>
          <p:nvPr/>
        </p:nvSpPr>
        <p:spPr>
          <a:xfrm>
            <a:off x="24512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" name="CustomShape 127"/>
          <p:cNvSpPr/>
          <p:nvPr/>
        </p:nvSpPr>
        <p:spPr>
          <a:xfrm>
            <a:off x="23562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" name="CustomShape 128"/>
          <p:cNvSpPr/>
          <p:nvPr/>
        </p:nvSpPr>
        <p:spPr>
          <a:xfrm>
            <a:off x="22622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" name="CustomShape 129"/>
          <p:cNvSpPr/>
          <p:nvPr/>
        </p:nvSpPr>
        <p:spPr>
          <a:xfrm>
            <a:off x="21679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CustomShape 130"/>
          <p:cNvSpPr/>
          <p:nvPr/>
        </p:nvSpPr>
        <p:spPr>
          <a:xfrm>
            <a:off x="20739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CustomShape 131"/>
          <p:cNvSpPr/>
          <p:nvPr/>
        </p:nvSpPr>
        <p:spPr>
          <a:xfrm>
            <a:off x="19800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" name="CustomShape 132"/>
          <p:cNvSpPr/>
          <p:nvPr/>
        </p:nvSpPr>
        <p:spPr>
          <a:xfrm>
            <a:off x="18860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" name="CustomShape 133"/>
          <p:cNvSpPr/>
          <p:nvPr/>
        </p:nvSpPr>
        <p:spPr>
          <a:xfrm>
            <a:off x="17906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CustomShape 134"/>
          <p:cNvSpPr/>
          <p:nvPr/>
        </p:nvSpPr>
        <p:spPr>
          <a:xfrm>
            <a:off x="16966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" name="CustomShape 135"/>
          <p:cNvSpPr/>
          <p:nvPr/>
        </p:nvSpPr>
        <p:spPr>
          <a:xfrm>
            <a:off x="16023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" name="CustomShape 136"/>
          <p:cNvSpPr/>
          <p:nvPr/>
        </p:nvSpPr>
        <p:spPr>
          <a:xfrm>
            <a:off x="15084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" name="CustomShape 137"/>
          <p:cNvSpPr/>
          <p:nvPr/>
        </p:nvSpPr>
        <p:spPr>
          <a:xfrm>
            <a:off x="14144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" name="CustomShape 138"/>
          <p:cNvSpPr/>
          <p:nvPr/>
        </p:nvSpPr>
        <p:spPr>
          <a:xfrm>
            <a:off x="13190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" name="CustomShape 139"/>
          <p:cNvSpPr/>
          <p:nvPr/>
        </p:nvSpPr>
        <p:spPr>
          <a:xfrm>
            <a:off x="12250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" name="CustomShape 140"/>
          <p:cNvSpPr/>
          <p:nvPr/>
        </p:nvSpPr>
        <p:spPr>
          <a:xfrm>
            <a:off x="11311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" name="CustomShape 141"/>
          <p:cNvSpPr/>
          <p:nvPr/>
        </p:nvSpPr>
        <p:spPr>
          <a:xfrm>
            <a:off x="10371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" name="CustomShape 142"/>
          <p:cNvSpPr/>
          <p:nvPr/>
        </p:nvSpPr>
        <p:spPr>
          <a:xfrm>
            <a:off x="9428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" name="CustomShape 143"/>
          <p:cNvSpPr/>
          <p:nvPr/>
        </p:nvSpPr>
        <p:spPr>
          <a:xfrm>
            <a:off x="8488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" name="CustomShape 144"/>
          <p:cNvSpPr/>
          <p:nvPr/>
        </p:nvSpPr>
        <p:spPr>
          <a:xfrm>
            <a:off x="7534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CustomShape 145"/>
          <p:cNvSpPr/>
          <p:nvPr/>
        </p:nvSpPr>
        <p:spPr>
          <a:xfrm>
            <a:off x="6595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CustomShape 146"/>
          <p:cNvSpPr/>
          <p:nvPr/>
        </p:nvSpPr>
        <p:spPr>
          <a:xfrm>
            <a:off x="5655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" name="CustomShape 147"/>
          <p:cNvSpPr/>
          <p:nvPr/>
        </p:nvSpPr>
        <p:spPr>
          <a:xfrm>
            <a:off x="4716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" name="CustomShape 148"/>
          <p:cNvSpPr/>
          <p:nvPr/>
        </p:nvSpPr>
        <p:spPr>
          <a:xfrm>
            <a:off x="3772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" name="CustomShape 149"/>
          <p:cNvSpPr/>
          <p:nvPr/>
        </p:nvSpPr>
        <p:spPr>
          <a:xfrm>
            <a:off x="283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CustomShape 150"/>
          <p:cNvSpPr/>
          <p:nvPr/>
        </p:nvSpPr>
        <p:spPr>
          <a:xfrm>
            <a:off x="1882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" name="CustomShape 151"/>
          <p:cNvSpPr/>
          <p:nvPr/>
        </p:nvSpPr>
        <p:spPr>
          <a:xfrm>
            <a:off x="939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" name="PlaceHolder 152"/>
          <p:cNvSpPr>
            <a:spLocks noGrp="1"/>
          </p:cNvSpPr>
          <p:nvPr>
            <p:ph type="body"/>
          </p:nvPr>
        </p:nvSpPr>
        <p:spPr>
          <a:xfrm>
            <a:off x="457200" y="4406400"/>
            <a:ext cx="8229240" cy="51912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3" name="CustomShape 153"/>
          <p:cNvSpPr/>
          <p:nvPr/>
        </p:nvSpPr>
        <p:spPr>
          <a:xfrm>
            <a:off x="7302960" y="-294480"/>
            <a:ext cx="450360" cy="558360"/>
          </a:xfrm>
          <a:custGeom>
            <a:avLst/>
            <a:gdLst/>
            <a:ahLst/>
            <a:rect l="l" t="t" r="r" b="b"/>
            <a:pathLst>
              <a:path w="15884" h="19698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4" name="CustomShape 154"/>
          <p:cNvSpPr/>
          <p:nvPr/>
        </p:nvSpPr>
        <p:spPr>
          <a:xfrm>
            <a:off x="-35280" y="3367080"/>
            <a:ext cx="442800" cy="504360"/>
          </a:xfrm>
          <a:custGeom>
            <a:avLst/>
            <a:gdLst/>
            <a:ahLst/>
            <a:rect l="l" t="t" r="r" b="b"/>
            <a:pathLst>
              <a:path w="15627" h="17792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5" name="CustomShape 155"/>
          <p:cNvSpPr/>
          <p:nvPr/>
        </p:nvSpPr>
        <p:spPr>
          <a:xfrm>
            <a:off x="8817840" y="3439800"/>
            <a:ext cx="413640" cy="507240"/>
          </a:xfrm>
          <a:custGeom>
            <a:avLst/>
            <a:gdLst/>
            <a:ahLst/>
            <a:rect l="l" t="t" r="r" b="b"/>
            <a:pathLst>
              <a:path w="14601" h="179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6" name="CustomShape 156"/>
          <p:cNvSpPr/>
          <p:nvPr/>
        </p:nvSpPr>
        <p:spPr>
          <a:xfrm>
            <a:off x="8742960" y="4166640"/>
            <a:ext cx="495000" cy="339840"/>
          </a:xfrm>
          <a:custGeom>
            <a:avLst/>
            <a:gdLst/>
            <a:ahLst/>
            <a:rect l="l" t="t" r="r" b="b"/>
            <a:pathLst>
              <a:path w="17461" h="11995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7" name="CustomShape 157"/>
          <p:cNvSpPr/>
          <p:nvPr/>
        </p:nvSpPr>
        <p:spPr>
          <a:xfrm>
            <a:off x="8361000" y="4506840"/>
            <a:ext cx="372240" cy="384480"/>
          </a:xfrm>
          <a:custGeom>
            <a:avLst/>
            <a:gdLst/>
            <a:ahLst/>
            <a:rect l="l" t="t" r="r" b="b"/>
            <a:pathLst>
              <a:path w="13133" h="1357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8" name="CustomShape 158"/>
          <p:cNvSpPr/>
          <p:nvPr/>
        </p:nvSpPr>
        <p:spPr>
          <a:xfrm>
            <a:off x="-77040" y="1487880"/>
            <a:ext cx="339120" cy="400320"/>
          </a:xfrm>
          <a:custGeom>
            <a:avLst/>
            <a:gdLst/>
            <a:ahLst/>
            <a:rect l="l" t="t" r="r" b="b"/>
            <a:pathLst>
              <a:path w="9391" h="11079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CustomShape 159"/>
          <p:cNvSpPr/>
          <p:nvPr/>
        </p:nvSpPr>
        <p:spPr>
          <a:xfrm>
            <a:off x="8052480" y="4825080"/>
            <a:ext cx="589680" cy="413640"/>
          </a:xfrm>
          <a:custGeom>
            <a:avLst/>
            <a:gdLst/>
            <a:ahLst/>
            <a:rect l="l" t="t" r="r" b="b"/>
            <a:pathLst>
              <a:path w="20800" h="146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0" name="CustomShape 160"/>
          <p:cNvSpPr/>
          <p:nvPr/>
        </p:nvSpPr>
        <p:spPr>
          <a:xfrm>
            <a:off x="8052480" y="4132440"/>
            <a:ext cx="387720" cy="408600"/>
          </a:xfrm>
          <a:custGeom>
            <a:avLst/>
            <a:gdLst/>
            <a:ahLst/>
            <a:rect l="l" t="t" r="r" b="b"/>
            <a:pathLst>
              <a:path w="13683" h="14417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1" name="CustomShape 161"/>
          <p:cNvSpPr/>
          <p:nvPr/>
        </p:nvSpPr>
        <p:spPr>
          <a:xfrm>
            <a:off x="7430760" y="4873320"/>
            <a:ext cx="297360" cy="210960"/>
          </a:xfrm>
          <a:custGeom>
            <a:avLst/>
            <a:gdLst/>
            <a:ahLst/>
            <a:rect l="l" t="t" r="r" b="b"/>
            <a:pathLst>
              <a:path w="10492" h="7447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2" name="CustomShape 162"/>
          <p:cNvSpPr/>
          <p:nvPr/>
        </p:nvSpPr>
        <p:spPr>
          <a:xfrm>
            <a:off x="8749800" y="4950000"/>
            <a:ext cx="288000" cy="183960"/>
          </a:xfrm>
          <a:custGeom>
            <a:avLst/>
            <a:gdLst/>
            <a:ahLst/>
            <a:rect l="l" t="t" r="r" b="b"/>
            <a:pathLst>
              <a:path w="10162" h="6494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3" name="CustomShape 163"/>
          <p:cNvSpPr/>
          <p:nvPr/>
        </p:nvSpPr>
        <p:spPr>
          <a:xfrm>
            <a:off x="8522280" y="4000320"/>
            <a:ext cx="306720" cy="384840"/>
          </a:xfrm>
          <a:custGeom>
            <a:avLst/>
            <a:gdLst/>
            <a:ahLst/>
            <a:rect l="l" t="t" r="r" b="b"/>
            <a:pathLst>
              <a:path w="10822" h="13574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4" name="CustomShape 164"/>
          <p:cNvSpPr/>
          <p:nvPr/>
        </p:nvSpPr>
        <p:spPr>
          <a:xfrm>
            <a:off x="8829360" y="4583880"/>
            <a:ext cx="390960" cy="289080"/>
          </a:xfrm>
          <a:custGeom>
            <a:avLst/>
            <a:gdLst/>
            <a:ahLst/>
            <a:rect l="l" t="t" r="r" b="b"/>
            <a:pathLst>
              <a:path w="13793" h="10199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5" name="CustomShape 165"/>
          <p:cNvSpPr/>
          <p:nvPr/>
        </p:nvSpPr>
        <p:spPr>
          <a:xfrm>
            <a:off x="8964000" y="1338840"/>
            <a:ext cx="179640" cy="373320"/>
          </a:xfrm>
          <a:custGeom>
            <a:avLst/>
            <a:gdLst/>
            <a:ahLst/>
            <a:rect l="l" t="t" r="r" b="b"/>
            <a:pathLst>
              <a:path w="6347" h="13169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6" name="CustomShape 166"/>
          <p:cNvSpPr/>
          <p:nvPr/>
        </p:nvSpPr>
        <p:spPr>
          <a:xfrm rot="19173600">
            <a:off x="7110000" y="4876920"/>
            <a:ext cx="279720" cy="357480"/>
          </a:xfrm>
          <a:custGeom>
            <a:avLst/>
            <a:gdLst/>
            <a:ahLst/>
            <a:rect l="l" t="t" r="r" b="b"/>
            <a:pathLst>
              <a:path w="9868" h="1262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7" name="CustomShape 167"/>
          <p:cNvSpPr/>
          <p:nvPr/>
        </p:nvSpPr>
        <p:spPr>
          <a:xfrm>
            <a:off x="7659720" y="4370040"/>
            <a:ext cx="377280" cy="426240"/>
          </a:xfrm>
          <a:custGeom>
            <a:avLst/>
            <a:gdLst/>
            <a:ahLst/>
            <a:rect l="l" t="t" r="r" b="b"/>
            <a:pathLst>
              <a:path w="13316" h="15041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8" name="CustomShape 168"/>
          <p:cNvSpPr/>
          <p:nvPr/>
        </p:nvSpPr>
        <p:spPr>
          <a:xfrm>
            <a:off x="8797680" y="3078720"/>
            <a:ext cx="385560" cy="257760"/>
          </a:xfrm>
          <a:custGeom>
            <a:avLst/>
            <a:gdLst/>
            <a:ahLst/>
            <a:rect l="l" t="t" r="r" b="b"/>
            <a:pathLst>
              <a:path w="13610" h="9098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9" name="CustomShape 169"/>
          <p:cNvSpPr/>
          <p:nvPr/>
        </p:nvSpPr>
        <p:spPr>
          <a:xfrm>
            <a:off x="7782480" y="4885200"/>
            <a:ext cx="174600" cy="186840"/>
          </a:xfrm>
          <a:custGeom>
            <a:avLst/>
            <a:gdLst/>
            <a:ahLst/>
            <a:rect l="l" t="t" r="r" b="b"/>
            <a:pathLst>
              <a:path w="6164" h="660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0" name="CustomShape 170"/>
          <p:cNvSpPr/>
          <p:nvPr/>
        </p:nvSpPr>
        <p:spPr>
          <a:xfrm>
            <a:off x="347040" y="608760"/>
            <a:ext cx="209880" cy="458640"/>
          </a:xfrm>
          <a:custGeom>
            <a:avLst/>
            <a:gdLst/>
            <a:ahLst/>
            <a:rect l="l" t="t" r="r" b="b"/>
            <a:pathLst>
              <a:path w="7411" h="16178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1" name="CustomShape 171"/>
          <p:cNvSpPr/>
          <p:nvPr/>
        </p:nvSpPr>
        <p:spPr>
          <a:xfrm>
            <a:off x="645120" y="356040"/>
            <a:ext cx="413640" cy="507240"/>
          </a:xfrm>
          <a:custGeom>
            <a:avLst/>
            <a:gdLst/>
            <a:ahLst/>
            <a:rect l="l" t="t" r="r" b="b"/>
            <a:pathLst>
              <a:path w="14601" h="179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2" name="CustomShape 172"/>
          <p:cNvSpPr/>
          <p:nvPr/>
        </p:nvSpPr>
        <p:spPr>
          <a:xfrm>
            <a:off x="8318880" y="-29880"/>
            <a:ext cx="456480" cy="425160"/>
          </a:xfrm>
          <a:custGeom>
            <a:avLst/>
            <a:gdLst/>
            <a:ahLst/>
            <a:rect l="l" t="t" r="r" b="b"/>
            <a:pathLst>
              <a:path w="16105" h="15004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3" name="CustomShape 173"/>
          <p:cNvSpPr/>
          <p:nvPr/>
        </p:nvSpPr>
        <p:spPr>
          <a:xfrm>
            <a:off x="0" y="1013400"/>
            <a:ext cx="372240" cy="384480"/>
          </a:xfrm>
          <a:custGeom>
            <a:avLst/>
            <a:gdLst/>
            <a:ahLst/>
            <a:rect l="l" t="t" r="r" b="b"/>
            <a:pathLst>
              <a:path w="13133" h="1357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4" name="CustomShape 174"/>
          <p:cNvSpPr/>
          <p:nvPr/>
        </p:nvSpPr>
        <p:spPr>
          <a:xfrm>
            <a:off x="8699400" y="179280"/>
            <a:ext cx="520920" cy="538560"/>
          </a:xfrm>
          <a:custGeom>
            <a:avLst/>
            <a:gdLst/>
            <a:ahLst/>
            <a:rect l="l" t="t" r="r" b="b"/>
            <a:pathLst>
              <a:path w="18378" h="19002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5" name="CustomShape 175"/>
          <p:cNvSpPr/>
          <p:nvPr/>
        </p:nvSpPr>
        <p:spPr>
          <a:xfrm>
            <a:off x="700560" y="4557600"/>
            <a:ext cx="504360" cy="400320"/>
          </a:xfrm>
          <a:custGeom>
            <a:avLst/>
            <a:gdLst/>
            <a:ahLst/>
            <a:rect l="l" t="t" r="r" b="b"/>
            <a:pathLst>
              <a:path w="17792" h="14124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6" name="CustomShape 176"/>
          <p:cNvSpPr/>
          <p:nvPr/>
        </p:nvSpPr>
        <p:spPr>
          <a:xfrm>
            <a:off x="258840" y="-86400"/>
            <a:ext cx="469800" cy="441720"/>
          </a:xfrm>
          <a:custGeom>
            <a:avLst/>
            <a:gdLst/>
            <a:ahLst/>
            <a:rect l="l" t="t" r="r" b="b"/>
            <a:pathLst>
              <a:path w="16581" h="1559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7" name="CustomShape 177"/>
          <p:cNvSpPr/>
          <p:nvPr/>
        </p:nvSpPr>
        <p:spPr>
          <a:xfrm>
            <a:off x="-34920" y="4075560"/>
            <a:ext cx="339120" cy="400320"/>
          </a:xfrm>
          <a:custGeom>
            <a:avLst/>
            <a:gdLst/>
            <a:ahLst/>
            <a:rect l="l" t="t" r="r" b="b"/>
            <a:pathLst>
              <a:path w="9391" h="11079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8" name="CustomShape 178"/>
          <p:cNvSpPr/>
          <p:nvPr/>
        </p:nvSpPr>
        <p:spPr>
          <a:xfrm>
            <a:off x="721080" y="4997880"/>
            <a:ext cx="462600" cy="177480"/>
          </a:xfrm>
          <a:custGeom>
            <a:avLst/>
            <a:gdLst/>
            <a:ahLst/>
            <a:rect l="l" t="t" r="r" b="b"/>
            <a:pathLst>
              <a:path w="16325" h="6274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9" name="CustomShape 179"/>
          <p:cNvSpPr/>
          <p:nvPr/>
        </p:nvSpPr>
        <p:spPr>
          <a:xfrm>
            <a:off x="-243000" y="54360"/>
            <a:ext cx="589680" cy="413640"/>
          </a:xfrm>
          <a:custGeom>
            <a:avLst/>
            <a:gdLst/>
            <a:ahLst/>
            <a:rect l="l" t="t" r="r" b="b"/>
            <a:pathLst>
              <a:path w="20800" h="146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0" name="CustomShape 180"/>
          <p:cNvSpPr/>
          <p:nvPr/>
        </p:nvSpPr>
        <p:spPr>
          <a:xfrm>
            <a:off x="7841880" y="-100800"/>
            <a:ext cx="387720" cy="408600"/>
          </a:xfrm>
          <a:custGeom>
            <a:avLst/>
            <a:gdLst/>
            <a:ahLst/>
            <a:rect l="l" t="t" r="r" b="b"/>
            <a:pathLst>
              <a:path w="13683" h="14417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1" name="CustomShape 181"/>
          <p:cNvSpPr/>
          <p:nvPr/>
        </p:nvSpPr>
        <p:spPr>
          <a:xfrm>
            <a:off x="-38520" y="578880"/>
            <a:ext cx="297360" cy="210960"/>
          </a:xfrm>
          <a:custGeom>
            <a:avLst/>
            <a:gdLst/>
            <a:ahLst/>
            <a:rect l="l" t="t" r="r" b="b"/>
            <a:pathLst>
              <a:path w="10492" h="7447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2" name="CustomShape 182"/>
          <p:cNvSpPr/>
          <p:nvPr/>
        </p:nvSpPr>
        <p:spPr>
          <a:xfrm>
            <a:off x="1403640" y="11520"/>
            <a:ext cx="288000" cy="183960"/>
          </a:xfrm>
          <a:custGeom>
            <a:avLst/>
            <a:gdLst/>
            <a:ahLst/>
            <a:rect l="l" t="t" r="r" b="b"/>
            <a:pathLst>
              <a:path w="10162" h="6494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3" name="CustomShape 183"/>
          <p:cNvSpPr/>
          <p:nvPr/>
        </p:nvSpPr>
        <p:spPr>
          <a:xfrm>
            <a:off x="956160" y="-57240"/>
            <a:ext cx="323280" cy="321120"/>
          </a:xfrm>
          <a:custGeom>
            <a:avLst/>
            <a:gdLst/>
            <a:ahLst/>
            <a:rect l="l" t="t" r="r" b="b"/>
            <a:pathLst>
              <a:path w="11409" h="11336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4" name="CustomShape 184"/>
          <p:cNvSpPr/>
          <p:nvPr/>
        </p:nvSpPr>
        <p:spPr>
          <a:xfrm>
            <a:off x="1333440" y="4678560"/>
            <a:ext cx="306720" cy="384840"/>
          </a:xfrm>
          <a:custGeom>
            <a:avLst/>
            <a:gdLst/>
            <a:ahLst/>
            <a:rect l="l" t="t" r="r" b="b"/>
            <a:pathLst>
              <a:path w="10822" h="13574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5" name="CustomShape 185"/>
          <p:cNvSpPr/>
          <p:nvPr/>
        </p:nvSpPr>
        <p:spPr>
          <a:xfrm>
            <a:off x="91800" y="4552920"/>
            <a:ext cx="415800" cy="409680"/>
          </a:xfrm>
          <a:custGeom>
            <a:avLst/>
            <a:gdLst/>
            <a:ahLst/>
            <a:rect l="l" t="t" r="r" b="b"/>
            <a:pathLst>
              <a:path w="14674" h="1445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6" name="CustomShape 186"/>
          <p:cNvSpPr/>
          <p:nvPr/>
        </p:nvSpPr>
        <p:spPr>
          <a:xfrm>
            <a:off x="1525680" y="4911480"/>
            <a:ext cx="390960" cy="289080"/>
          </a:xfrm>
          <a:custGeom>
            <a:avLst/>
            <a:gdLst/>
            <a:ahLst/>
            <a:rect l="l" t="t" r="r" b="b"/>
            <a:pathLst>
              <a:path w="13793" h="10199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7" name="CustomShape 187"/>
          <p:cNvSpPr/>
          <p:nvPr/>
        </p:nvSpPr>
        <p:spPr>
          <a:xfrm>
            <a:off x="2880" y="4900320"/>
            <a:ext cx="179640" cy="373320"/>
          </a:xfrm>
          <a:custGeom>
            <a:avLst/>
            <a:gdLst/>
            <a:ahLst/>
            <a:rect l="l" t="t" r="r" b="b"/>
            <a:pathLst>
              <a:path w="6347" h="13169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8" name="CustomShape 188"/>
          <p:cNvSpPr/>
          <p:nvPr/>
        </p:nvSpPr>
        <p:spPr>
          <a:xfrm rot="1920600">
            <a:off x="8225640" y="625320"/>
            <a:ext cx="501120" cy="425160"/>
          </a:xfrm>
          <a:custGeom>
            <a:avLst/>
            <a:gdLst/>
            <a:ahLst/>
            <a:rect l="l" t="t" r="r" b="b"/>
            <a:pathLst>
              <a:path w="17681" h="15004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9" name="CustomShape 189"/>
          <p:cNvSpPr/>
          <p:nvPr/>
        </p:nvSpPr>
        <p:spPr>
          <a:xfrm>
            <a:off x="347040" y="4064040"/>
            <a:ext cx="479160" cy="338760"/>
          </a:xfrm>
          <a:custGeom>
            <a:avLst/>
            <a:gdLst/>
            <a:ahLst/>
            <a:rect l="l" t="t" r="r" b="b"/>
            <a:pathLst>
              <a:path w="16911" h="11959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0" name="CustomShape 190"/>
          <p:cNvSpPr/>
          <p:nvPr/>
        </p:nvSpPr>
        <p:spPr>
          <a:xfrm rot="16200000">
            <a:off x="7995960" y="317160"/>
            <a:ext cx="279720" cy="357480"/>
          </a:xfrm>
          <a:custGeom>
            <a:avLst/>
            <a:gdLst/>
            <a:ahLst/>
            <a:rect l="l" t="t" r="r" b="b"/>
            <a:pathLst>
              <a:path w="9868" h="1262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1" name="CustomShape 191"/>
          <p:cNvSpPr/>
          <p:nvPr/>
        </p:nvSpPr>
        <p:spPr>
          <a:xfrm>
            <a:off x="8801640" y="790200"/>
            <a:ext cx="377280" cy="426240"/>
          </a:xfrm>
          <a:custGeom>
            <a:avLst/>
            <a:gdLst/>
            <a:ahLst/>
            <a:rect l="l" t="t" r="r" b="b"/>
            <a:pathLst>
              <a:path w="13316" h="15041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2" name="CustomShape 192"/>
          <p:cNvSpPr/>
          <p:nvPr/>
        </p:nvSpPr>
        <p:spPr>
          <a:xfrm>
            <a:off x="258840" y="4957920"/>
            <a:ext cx="385560" cy="257760"/>
          </a:xfrm>
          <a:custGeom>
            <a:avLst/>
            <a:gdLst/>
            <a:ahLst/>
            <a:rect l="l" t="t" r="r" b="b"/>
            <a:pathLst>
              <a:path w="13610" h="9098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3" name="CustomShape 193"/>
          <p:cNvSpPr/>
          <p:nvPr/>
        </p:nvSpPr>
        <p:spPr>
          <a:xfrm>
            <a:off x="8699400" y="1151280"/>
            <a:ext cx="174600" cy="186840"/>
          </a:xfrm>
          <a:custGeom>
            <a:avLst/>
            <a:gdLst/>
            <a:ahLst/>
            <a:rect l="l" t="t" r="r" b="b"/>
            <a:pathLst>
              <a:path w="6164" h="660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4" name="PlaceHolder 19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CustomShape 1"/>
          <p:cNvSpPr/>
          <p:nvPr/>
        </p:nvSpPr>
        <p:spPr>
          <a:xfrm>
            <a:off x="0" y="0"/>
            <a:ext cx="9143280" cy="5142960"/>
          </a:xfrm>
          <a:custGeom>
            <a:avLst/>
            <a:gdLst/>
            <a:ahLst/>
            <a:rect l="l" t="t" r="r" b="b"/>
            <a:pathLst>
              <a:path w="281716" h="158465">
                <a:moveTo>
                  <a:pt x="0" y="0"/>
                </a:moveTo>
                <a:lnTo>
                  <a:pt x="281715" y="0"/>
                </a:lnTo>
                <a:lnTo>
                  <a:pt x="281715" y="158464"/>
                </a:lnTo>
                <a:lnTo>
                  <a:pt x="0" y="158464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0" name="CustomShape 2"/>
          <p:cNvSpPr/>
          <p:nvPr/>
        </p:nvSpPr>
        <p:spPr>
          <a:xfrm>
            <a:off x="0" y="50493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1" name="CustomShape 3"/>
          <p:cNvSpPr/>
          <p:nvPr/>
        </p:nvSpPr>
        <p:spPr>
          <a:xfrm>
            <a:off x="0" y="49564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2" name="CustomShape 4"/>
          <p:cNvSpPr/>
          <p:nvPr/>
        </p:nvSpPr>
        <p:spPr>
          <a:xfrm>
            <a:off x="0" y="48621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CustomShape 5"/>
          <p:cNvSpPr/>
          <p:nvPr/>
        </p:nvSpPr>
        <p:spPr>
          <a:xfrm>
            <a:off x="0" y="47696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4" name="CustomShape 6"/>
          <p:cNvSpPr/>
          <p:nvPr/>
        </p:nvSpPr>
        <p:spPr>
          <a:xfrm>
            <a:off x="0" y="46753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5" name="CustomShape 7"/>
          <p:cNvSpPr/>
          <p:nvPr/>
        </p:nvSpPr>
        <p:spPr>
          <a:xfrm>
            <a:off x="0" y="45824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" name="CustomShape 8"/>
          <p:cNvSpPr/>
          <p:nvPr/>
        </p:nvSpPr>
        <p:spPr>
          <a:xfrm>
            <a:off x="0" y="44884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7" name="CustomShape 9"/>
          <p:cNvSpPr/>
          <p:nvPr/>
        </p:nvSpPr>
        <p:spPr>
          <a:xfrm>
            <a:off x="0" y="43956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" name="CustomShape 10"/>
          <p:cNvSpPr/>
          <p:nvPr/>
        </p:nvSpPr>
        <p:spPr>
          <a:xfrm>
            <a:off x="0" y="43016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9" name="CustomShape 11"/>
          <p:cNvSpPr/>
          <p:nvPr/>
        </p:nvSpPr>
        <p:spPr>
          <a:xfrm>
            <a:off x="0" y="42087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0" name="CustomShape 12"/>
          <p:cNvSpPr/>
          <p:nvPr/>
        </p:nvSpPr>
        <p:spPr>
          <a:xfrm>
            <a:off x="0" y="41148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1" name="CustomShape 13"/>
          <p:cNvSpPr/>
          <p:nvPr/>
        </p:nvSpPr>
        <p:spPr>
          <a:xfrm>
            <a:off x="0" y="40204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" name="CustomShape 14"/>
          <p:cNvSpPr/>
          <p:nvPr/>
        </p:nvSpPr>
        <p:spPr>
          <a:xfrm>
            <a:off x="0" y="39276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3" name="CustomShape 15"/>
          <p:cNvSpPr/>
          <p:nvPr/>
        </p:nvSpPr>
        <p:spPr>
          <a:xfrm>
            <a:off x="0" y="38336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CustomShape 16"/>
          <p:cNvSpPr/>
          <p:nvPr/>
        </p:nvSpPr>
        <p:spPr>
          <a:xfrm>
            <a:off x="0" y="37407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5" name="CustomShape 17"/>
          <p:cNvSpPr/>
          <p:nvPr/>
        </p:nvSpPr>
        <p:spPr>
          <a:xfrm>
            <a:off x="0" y="36468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6" name="CustomShape 18"/>
          <p:cNvSpPr/>
          <p:nvPr/>
        </p:nvSpPr>
        <p:spPr>
          <a:xfrm>
            <a:off x="0" y="35539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" name="CustomShape 19"/>
          <p:cNvSpPr/>
          <p:nvPr/>
        </p:nvSpPr>
        <p:spPr>
          <a:xfrm>
            <a:off x="0" y="34599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8" name="CustomShape 20"/>
          <p:cNvSpPr/>
          <p:nvPr/>
        </p:nvSpPr>
        <p:spPr>
          <a:xfrm>
            <a:off x="0" y="33670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9" name="CustomShape 21"/>
          <p:cNvSpPr/>
          <p:nvPr/>
        </p:nvSpPr>
        <p:spPr>
          <a:xfrm>
            <a:off x="0" y="32727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0" name="CustomShape 22"/>
          <p:cNvSpPr/>
          <p:nvPr/>
        </p:nvSpPr>
        <p:spPr>
          <a:xfrm>
            <a:off x="0" y="31798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1" name="CustomShape 23"/>
          <p:cNvSpPr/>
          <p:nvPr/>
        </p:nvSpPr>
        <p:spPr>
          <a:xfrm>
            <a:off x="0" y="30859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2" name="CustomShape 24"/>
          <p:cNvSpPr/>
          <p:nvPr/>
        </p:nvSpPr>
        <p:spPr>
          <a:xfrm>
            <a:off x="0" y="29919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" name="CustomShape 25"/>
          <p:cNvSpPr/>
          <p:nvPr/>
        </p:nvSpPr>
        <p:spPr>
          <a:xfrm>
            <a:off x="0" y="28990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4" name="CustomShape 26"/>
          <p:cNvSpPr/>
          <p:nvPr/>
        </p:nvSpPr>
        <p:spPr>
          <a:xfrm>
            <a:off x="0" y="2805120"/>
            <a:ext cx="9143280" cy="360"/>
          </a:xfrm>
          <a:custGeom>
            <a:avLst/>
            <a:gdLst/>
            <a:ahLst/>
            <a:rect l="l" t="t" r="r" b="b"/>
            <a:pathLst>
              <a:path w="281716" h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" name="CustomShape 27"/>
          <p:cNvSpPr/>
          <p:nvPr/>
        </p:nvSpPr>
        <p:spPr>
          <a:xfrm>
            <a:off x="0" y="27122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6" name="CustomShape 28"/>
          <p:cNvSpPr/>
          <p:nvPr/>
        </p:nvSpPr>
        <p:spPr>
          <a:xfrm>
            <a:off x="0" y="26179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7" name="CustomShape 29"/>
          <p:cNvSpPr/>
          <p:nvPr/>
        </p:nvSpPr>
        <p:spPr>
          <a:xfrm>
            <a:off x="0" y="25250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8" name="CustomShape 30"/>
          <p:cNvSpPr/>
          <p:nvPr/>
        </p:nvSpPr>
        <p:spPr>
          <a:xfrm>
            <a:off x="0" y="24310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9" name="CustomShape 31"/>
          <p:cNvSpPr/>
          <p:nvPr/>
        </p:nvSpPr>
        <p:spPr>
          <a:xfrm>
            <a:off x="0" y="23382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0" name="CustomShape 32"/>
          <p:cNvSpPr/>
          <p:nvPr/>
        </p:nvSpPr>
        <p:spPr>
          <a:xfrm>
            <a:off x="0" y="22442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1" name="CustomShape 33"/>
          <p:cNvSpPr/>
          <p:nvPr/>
        </p:nvSpPr>
        <p:spPr>
          <a:xfrm>
            <a:off x="0" y="21513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2" name="CustomShape 34"/>
          <p:cNvSpPr/>
          <p:nvPr/>
        </p:nvSpPr>
        <p:spPr>
          <a:xfrm>
            <a:off x="0" y="20574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3" name="CustomShape 35"/>
          <p:cNvSpPr/>
          <p:nvPr/>
        </p:nvSpPr>
        <p:spPr>
          <a:xfrm>
            <a:off x="0" y="19634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4" name="CustomShape 36"/>
          <p:cNvSpPr/>
          <p:nvPr/>
        </p:nvSpPr>
        <p:spPr>
          <a:xfrm>
            <a:off x="0" y="18705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5" name="CustomShape 37"/>
          <p:cNvSpPr/>
          <p:nvPr/>
        </p:nvSpPr>
        <p:spPr>
          <a:xfrm>
            <a:off x="0" y="17762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6" name="CustomShape 38"/>
          <p:cNvSpPr/>
          <p:nvPr/>
        </p:nvSpPr>
        <p:spPr>
          <a:xfrm>
            <a:off x="0" y="16833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7" name="CustomShape 39"/>
          <p:cNvSpPr/>
          <p:nvPr/>
        </p:nvSpPr>
        <p:spPr>
          <a:xfrm>
            <a:off x="0" y="15894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8" name="CustomShape 40"/>
          <p:cNvSpPr/>
          <p:nvPr/>
        </p:nvSpPr>
        <p:spPr>
          <a:xfrm>
            <a:off x="0" y="14965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9" name="CustomShape 41"/>
          <p:cNvSpPr/>
          <p:nvPr/>
        </p:nvSpPr>
        <p:spPr>
          <a:xfrm>
            <a:off x="0" y="14025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0" name="CustomShape 42"/>
          <p:cNvSpPr/>
          <p:nvPr/>
        </p:nvSpPr>
        <p:spPr>
          <a:xfrm>
            <a:off x="0" y="13096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1" name="CustomShape 43"/>
          <p:cNvSpPr/>
          <p:nvPr/>
        </p:nvSpPr>
        <p:spPr>
          <a:xfrm>
            <a:off x="0" y="12157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2" name="CustomShape 44"/>
          <p:cNvSpPr/>
          <p:nvPr/>
        </p:nvSpPr>
        <p:spPr>
          <a:xfrm>
            <a:off x="0" y="11228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3" name="CustomShape 45"/>
          <p:cNvSpPr/>
          <p:nvPr/>
        </p:nvSpPr>
        <p:spPr>
          <a:xfrm>
            <a:off x="0" y="10285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4" name="CustomShape 46"/>
          <p:cNvSpPr/>
          <p:nvPr/>
        </p:nvSpPr>
        <p:spPr>
          <a:xfrm>
            <a:off x="0" y="9345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5" name="CustomShape 47"/>
          <p:cNvSpPr/>
          <p:nvPr/>
        </p:nvSpPr>
        <p:spPr>
          <a:xfrm>
            <a:off x="0" y="8416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6" name="CustomShape 48"/>
          <p:cNvSpPr/>
          <p:nvPr/>
        </p:nvSpPr>
        <p:spPr>
          <a:xfrm>
            <a:off x="0" y="74772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7" name="CustomShape 49"/>
          <p:cNvSpPr/>
          <p:nvPr/>
        </p:nvSpPr>
        <p:spPr>
          <a:xfrm>
            <a:off x="0" y="6548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8" name="CustomShape 50"/>
          <p:cNvSpPr/>
          <p:nvPr/>
        </p:nvSpPr>
        <p:spPr>
          <a:xfrm>
            <a:off x="0" y="5608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9" name="CustomShape 51"/>
          <p:cNvSpPr/>
          <p:nvPr/>
        </p:nvSpPr>
        <p:spPr>
          <a:xfrm>
            <a:off x="0" y="4680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0" name="CustomShape 52"/>
          <p:cNvSpPr/>
          <p:nvPr/>
        </p:nvSpPr>
        <p:spPr>
          <a:xfrm>
            <a:off x="0" y="37368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1" name="CustomShape 53"/>
          <p:cNvSpPr/>
          <p:nvPr/>
        </p:nvSpPr>
        <p:spPr>
          <a:xfrm>
            <a:off x="0" y="28080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2" name="CustomShape 54"/>
          <p:cNvSpPr/>
          <p:nvPr/>
        </p:nvSpPr>
        <p:spPr>
          <a:xfrm>
            <a:off x="0" y="18684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3" name="CustomShape 55"/>
          <p:cNvSpPr/>
          <p:nvPr/>
        </p:nvSpPr>
        <p:spPr>
          <a:xfrm>
            <a:off x="0" y="93960"/>
            <a:ext cx="914328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4" name="CustomShape 56"/>
          <p:cNvSpPr/>
          <p:nvPr/>
        </p:nvSpPr>
        <p:spPr>
          <a:xfrm>
            <a:off x="90496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5" name="CustomShape 57"/>
          <p:cNvSpPr/>
          <p:nvPr/>
        </p:nvSpPr>
        <p:spPr>
          <a:xfrm>
            <a:off x="89557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6" name="CustomShape 58"/>
          <p:cNvSpPr/>
          <p:nvPr/>
        </p:nvSpPr>
        <p:spPr>
          <a:xfrm>
            <a:off x="8860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7" name="CustomShape 59"/>
          <p:cNvSpPr/>
          <p:nvPr/>
        </p:nvSpPr>
        <p:spPr>
          <a:xfrm>
            <a:off x="87663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8" name="CustomShape 60"/>
          <p:cNvSpPr/>
          <p:nvPr/>
        </p:nvSpPr>
        <p:spPr>
          <a:xfrm>
            <a:off x="86724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9" name="CustomShape 61"/>
          <p:cNvSpPr/>
          <p:nvPr/>
        </p:nvSpPr>
        <p:spPr>
          <a:xfrm>
            <a:off x="85780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0" name="CustomShape 62"/>
          <p:cNvSpPr/>
          <p:nvPr/>
        </p:nvSpPr>
        <p:spPr>
          <a:xfrm>
            <a:off x="84841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1" name="CustomShape 63"/>
          <p:cNvSpPr/>
          <p:nvPr/>
        </p:nvSpPr>
        <p:spPr>
          <a:xfrm>
            <a:off x="83901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2" name="CustomShape 64"/>
          <p:cNvSpPr/>
          <p:nvPr/>
        </p:nvSpPr>
        <p:spPr>
          <a:xfrm>
            <a:off x="82947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3" name="CustomShape 65"/>
          <p:cNvSpPr/>
          <p:nvPr/>
        </p:nvSpPr>
        <p:spPr>
          <a:xfrm>
            <a:off x="82008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4" name="CustomShape 66"/>
          <p:cNvSpPr/>
          <p:nvPr/>
        </p:nvSpPr>
        <p:spPr>
          <a:xfrm>
            <a:off x="81068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5" name="CustomShape 67"/>
          <p:cNvSpPr/>
          <p:nvPr/>
        </p:nvSpPr>
        <p:spPr>
          <a:xfrm>
            <a:off x="80125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6" name="CustomShape 68"/>
          <p:cNvSpPr/>
          <p:nvPr/>
        </p:nvSpPr>
        <p:spPr>
          <a:xfrm>
            <a:off x="79185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7" name="CustomShape 69"/>
          <p:cNvSpPr/>
          <p:nvPr/>
        </p:nvSpPr>
        <p:spPr>
          <a:xfrm>
            <a:off x="78246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8" name="CustomShape 70"/>
          <p:cNvSpPr/>
          <p:nvPr/>
        </p:nvSpPr>
        <p:spPr>
          <a:xfrm>
            <a:off x="77292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9" name="CustomShape 71"/>
          <p:cNvSpPr/>
          <p:nvPr/>
        </p:nvSpPr>
        <p:spPr>
          <a:xfrm>
            <a:off x="76352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0" name="CustomShape 72"/>
          <p:cNvSpPr/>
          <p:nvPr/>
        </p:nvSpPr>
        <p:spPr>
          <a:xfrm>
            <a:off x="75412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1" name="CustomShape 73"/>
          <p:cNvSpPr/>
          <p:nvPr/>
        </p:nvSpPr>
        <p:spPr>
          <a:xfrm>
            <a:off x="7447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2" name="CustomShape 74"/>
          <p:cNvSpPr/>
          <p:nvPr/>
        </p:nvSpPr>
        <p:spPr>
          <a:xfrm>
            <a:off x="73530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3" name="CustomShape 75"/>
          <p:cNvSpPr/>
          <p:nvPr/>
        </p:nvSpPr>
        <p:spPr>
          <a:xfrm>
            <a:off x="72579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4" name="CustomShape 76"/>
          <p:cNvSpPr/>
          <p:nvPr/>
        </p:nvSpPr>
        <p:spPr>
          <a:xfrm>
            <a:off x="71636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5" name="CustomShape 77"/>
          <p:cNvSpPr/>
          <p:nvPr/>
        </p:nvSpPr>
        <p:spPr>
          <a:xfrm>
            <a:off x="70696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6" name="CustomShape 78"/>
          <p:cNvSpPr/>
          <p:nvPr/>
        </p:nvSpPr>
        <p:spPr>
          <a:xfrm>
            <a:off x="69757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7" name="CustomShape 79"/>
          <p:cNvSpPr/>
          <p:nvPr/>
        </p:nvSpPr>
        <p:spPr>
          <a:xfrm>
            <a:off x="68817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8" name="CustomShape 80"/>
          <p:cNvSpPr/>
          <p:nvPr/>
        </p:nvSpPr>
        <p:spPr>
          <a:xfrm>
            <a:off x="67874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9" name="CustomShape 81"/>
          <p:cNvSpPr/>
          <p:nvPr/>
        </p:nvSpPr>
        <p:spPr>
          <a:xfrm>
            <a:off x="66924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0" name="CustomShape 82"/>
          <p:cNvSpPr/>
          <p:nvPr/>
        </p:nvSpPr>
        <p:spPr>
          <a:xfrm>
            <a:off x="65984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1" name="CustomShape 83"/>
          <p:cNvSpPr/>
          <p:nvPr/>
        </p:nvSpPr>
        <p:spPr>
          <a:xfrm>
            <a:off x="65041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2" name="CustomShape 84"/>
          <p:cNvSpPr/>
          <p:nvPr/>
        </p:nvSpPr>
        <p:spPr>
          <a:xfrm>
            <a:off x="64101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3" name="CustomShape 85"/>
          <p:cNvSpPr/>
          <p:nvPr/>
        </p:nvSpPr>
        <p:spPr>
          <a:xfrm>
            <a:off x="63162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4" name="CustomShape 86"/>
          <p:cNvSpPr/>
          <p:nvPr/>
        </p:nvSpPr>
        <p:spPr>
          <a:xfrm>
            <a:off x="62218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5" name="CustomShape 87"/>
          <p:cNvSpPr/>
          <p:nvPr/>
        </p:nvSpPr>
        <p:spPr>
          <a:xfrm>
            <a:off x="61268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6" name="CustomShape 88"/>
          <p:cNvSpPr/>
          <p:nvPr/>
        </p:nvSpPr>
        <p:spPr>
          <a:xfrm>
            <a:off x="60328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7" name="CustomShape 89"/>
          <p:cNvSpPr/>
          <p:nvPr/>
        </p:nvSpPr>
        <p:spPr>
          <a:xfrm>
            <a:off x="59385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8" name="CustomShape 90"/>
          <p:cNvSpPr/>
          <p:nvPr/>
        </p:nvSpPr>
        <p:spPr>
          <a:xfrm>
            <a:off x="58446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9" name="CustomShape 91"/>
          <p:cNvSpPr/>
          <p:nvPr/>
        </p:nvSpPr>
        <p:spPr>
          <a:xfrm>
            <a:off x="57506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0" name="CustomShape 92"/>
          <p:cNvSpPr/>
          <p:nvPr/>
        </p:nvSpPr>
        <p:spPr>
          <a:xfrm>
            <a:off x="5656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1" name="CustomShape 93"/>
          <p:cNvSpPr/>
          <p:nvPr/>
        </p:nvSpPr>
        <p:spPr>
          <a:xfrm>
            <a:off x="55612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2" name="CustomShape 94"/>
          <p:cNvSpPr/>
          <p:nvPr/>
        </p:nvSpPr>
        <p:spPr>
          <a:xfrm>
            <a:off x="5467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3" name="CustomShape 95"/>
          <p:cNvSpPr/>
          <p:nvPr/>
        </p:nvSpPr>
        <p:spPr>
          <a:xfrm>
            <a:off x="53730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4" name="CustomShape 96"/>
          <p:cNvSpPr/>
          <p:nvPr/>
        </p:nvSpPr>
        <p:spPr>
          <a:xfrm>
            <a:off x="52790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5" name="CustomShape 97"/>
          <p:cNvSpPr/>
          <p:nvPr/>
        </p:nvSpPr>
        <p:spPr>
          <a:xfrm>
            <a:off x="51850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6" name="CustomShape 98"/>
          <p:cNvSpPr/>
          <p:nvPr/>
        </p:nvSpPr>
        <p:spPr>
          <a:xfrm>
            <a:off x="50896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7" name="CustomShape 99"/>
          <p:cNvSpPr/>
          <p:nvPr/>
        </p:nvSpPr>
        <p:spPr>
          <a:xfrm>
            <a:off x="49957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8" name="CustomShape 100"/>
          <p:cNvSpPr/>
          <p:nvPr/>
        </p:nvSpPr>
        <p:spPr>
          <a:xfrm>
            <a:off x="49017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9" name="CustomShape 101"/>
          <p:cNvSpPr/>
          <p:nvPr/>
        </p:nvSpPr>
        <p:spPr>
          <a:xfrm>
            <a:off x="48074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0" name="CustomShape 102"/>
          <p:cNvSpPr/>
          <p:nvPr/>
        </p:nvSpPr>
        <p:spPr>
          <a:xfrm>
            <a:off x="47134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1" name="CustomShape 103"/>
          <p:cNvSpPr/>
          <p:nvPr/>
        </p:nvSpPr>
        <p:spPr>
          <a:xfrm>
            <a:off x="46195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2" name="CustomShape 104"/>
          <p:cNvSpPr/>
          <p:nvPr/>
        </p:nvSpPr>
        <p:spPr>
          <a:xfrm>
            <a:off x="45241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3" name="CustomShape 105"/>
          <p:cNvSpPr/>
          <p:nvPr/>
        </p:nvSpPr>
        <p:spPr>
          <a:xfrm>
            <a:off x="44301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4" name="CustomShape 106"/>
          <p:cNvSpPr/>
          <p:nvPr/>
        </p:nvSpPr>
        <p:spPr>
          <a:xfrm>
            <a:off x="43362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5" name="CustomShape 107"/>
          <p:cNvSpPr/>
          <p:nvPr/>
        </p:nvSpPr>
        <p:spPr>
          <a:xfrm>
            <a:off x="42422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6" name="CustomShape 108"/>
          <p:cNvSpPr/>
          <p:nvPr/>
        </p:nvSpPr>
        <p:spPr>
          <a:xfrm>
            <a:off x="41479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7" name="CustomShape 109"/>
          <p:cNvSpPr/>
          <p:nvPr/>
        </p:nvSpPr>
        <p:spPr>
          <a:xfrm>
            <a:off x="40539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8" name="CustomShape 110"/>
          <p:cNvSpPr/>
          <p:nvPr/>
        </p:nvSpPr>
        <p:spPr>
          <a:xfrm>
            <a:off x="39585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9" name="CustomShape 111"/>
          <p:cNvSpPr/>
          <p:nvPr/>
        </p:nvSpPr>
        <p:spPr>
          <a:xfrm>
            <a:off x="38646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0" name="CustomShape 112"/>
          <p:cNvSpPr/>
          <p:nvPr/>
        </p:nvSpPr>
        <p:spPr>
          <a:xfrm>
            <a:off x="37706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1" name="CustomShape 113"/>
          <p:cNvSpPr/>
          <p:nvPr/>
        </p:nvSpPr>
        <p:spPr>
          <a:xfrm>
            <a:off x="36766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2" name="CustomShape 114"/>
          <p:cNvSpPr/>
          <p:nvPr/>
        </p:nvSpPr>
        <p:spPr>
          <a:xfrm>
            <a:off x="35823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3" name="CustomShape 115"/>
          <p:cNvSpPr/>
          <p:nvPr/>
        </p:nvSpPr>
        <p:spPr>
          <a:xfrm>
            <a:off x="3487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4" name="CustomShape 116"/>
          <p:cNvSpPr/>
          <p:nvPr/>
        </p:nvSpPr>
        <p:spPr>
          <a:xfrm>
            <a:off x="33933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5" name="CustomShape 117"/>
          <p:cNvSpPr/>
          <p:nvPr/>
        </p:nvSpPr>
        <p:spPr>
          <a:xfrm>
            <a:off x="32990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6" name="CustomShape 118"/>
          <p:cNvSpPr/>
          <p:nvPr/>
        </p:nvSpPr>
        <p:spPr>
          <a:xfrm>
            <a:off x="32050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7" name="CustomShape 119"/>
          <p:cNvSpPr/>
          <p:nvPr/>
        </p:nvSpPr>
        <p:spPr>
          <a:xfrm>
            <a:off x="31111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8" name="CustomShape 120"/>
          <p:cNvSpPr/>
          <p:nvPr/>
        </p:nvSpPr>
        <p:spPr>
          <a:xfrm>
            <a:off x="30168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9" name="CustomShape 121"/>
          <p:cNvSpPr/>
          <p:nvPr/>
        </p:nvSpPr>
        <p:spPr>
          <a:xfrm>
            <a:off x="29217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0" name="CustomShape 122"/>
          <p:cNvSpPr/>
          <p:nvPr/>
        </p:nvSpPr>
        <p:spPr>
          <a:xfrm>
            <a:off x="28278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1" name="CustomShape 123"/>
          <p:cNvSpPr/>
          <p:nvPr/>
        </p:nvSpPr>
        <p:spPr>
          <a:xfrm>
            <a:off x="27334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2" name="CustomShape 124"/>
          <p:cNvSpPr/>
          <p:nvPr/>
        </p:nvSpPr>
        <p:spPr>
          <a:xfrm>
            <a:off x="26395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3" name="CustomShape 125"/>
          <p:cNvSpPr/>
          <p:nvPr/>
        </p:nvSpPr>
        <p:spPr>
          <a:xfrm>
            <a:off x="25455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4" name="CustomShape 126"/>
          <p:cNvSpPr/>
          <p:nvPr/>
        </p:nvSpPr>
        <p:spPr>
          <a:xfrm>
            <a:off x="24512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5" name="CustomShape 127"/>
          <p:cNvSpPr/>
          <p:nvPr/>
        </p:nvSpPr>
        <p:spPr>
          <a:xfrm>
            <a:off x="23562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6" name="CustomShape 128"/>
          <p:cNvSpPr/>
          <p:nvPr/>
        </p:nvSpPr>
        <p:spPr>
          <a:xfrm>
            <a:off x="22622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7" name="CustomShape 129"/>
          <p:cNvSpPr/>
          <p:nvPr/>
        </p:nvSpPr>
        <p:spPr>
          <a:xfrm>
            <a:off x="21679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8" name="CustomShape 130"/>
          <p:cNvSpPr/>
          <p:nvPr/>
        </p:nvSpPr>
        <p:spPr>
          <a:xfrm>
            <a:off x="20739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9" name="CustomShape 131"/>
          <p:cNvSpPr/>
          <p:nvPr/>
        </p:nvSpPr>
        <p:spPr>
          <a:xfrm>
            <a:off x="19800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0" name="CustomShape 132"/>
          <p:cNvSpPr/>
          <p:nvPr/>
        </p:nvSpPr>
        <p:spPr>
          <a:xfrm>
            <a:off x="18860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1" name="CustomShape 133"/>
          <p:cNvSpPr/>
          <p:nvPr/>
        </p:nvSpPr>
        <p:spPr>
          <a:xfrm>
            <a:off x="17906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2" name="CustomShape 134"/>
          <p:cNvSpPr/>
          <p:nvPr/>
        </p:nvSpPr>
        <p:spPr>
          <a:xfrm>
            <a:off x="16966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3" name="CustomShape 135"/>
          <p:cNvSpPr/>
          <p:nvPr/>
        </p:nvSpPr>
        <p:spPr>
          <a:xfrm>
            <a:off x="16023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4" name="CustomShape 136"/>
          <p:cNvSpPr/>
          <p:nvPr/>
        </p:nvSpPr>
        <p:spPr>
          <a:xfrm>
            <a:off x="15084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5" name="CustomShape 137"/>
          <p:cNvSpPr/>
          <p:nvPr/>
        </p:nvSpPr>
        <p:spPr>
          <a:xfrm>
            <a:off x="14144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6" name="CustomShape 138"/>
          <p:cNvSpPr/>
          <p:nvPr/>
        </p:nvSpPr>
        <p:spPr>
          <a:xfrm>
            <a:off x="13190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7" name="CustomShape 139"/>
          <p:cNvSpPr/>
          <p:nvPr/>
        </p:nvSpPr>
        <p:spPr>
          <a:xfrm>
            <a:off x="12250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8" name="CustomShape 140"/>
          <p:cNvSpPr/>
          <p:nvPr/>
        </p:nvSpPr>
        <p:spPr>
          <a:xfrm>
            <a:off x="11311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9" name="CustomShape 141"/>
          <p:cNvSpPr/>
          <p:nvPr/>
        </p:nvSpPr>
        <p:spPr>
          <a:xfrm>
            <a:off x="10371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0" name="CustomShape 142"/>
          <p:cNvSpPr/>
          <p:nvPr/>
        </p:nvSpPr>
        <p:spPr>
          <a:xfrm>
            <a:off x="94284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1" name="CustomShape 143"/>
          <p:cNvSpPr/>
          <p:nvPr/>
        </p:nvSpPr>
        <p:spPr>
          <a:xfrm>
            <a:off x="8488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2" name="CustomShape 144"/>
          <p:cNvSpPr/>
          <p:nvPr/>
        </p:nvSpPr>
        <p:spPr>
          <a:xfrm>
            <a:off x="7534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3" name="CustomShape 145"/>
          <p:cNvSpPr/>
          <p:nvPr/>
        </p:nvSpPr>
        <p:spPr>
          <a:xfrm>
            <a:off x="6595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4" name="CustomShape 146"/>
          <p:cNvSpPr/>
          <p:nvPr/>
        </p:nvSpPr>
        <p:spPr>
          <a:xfrm>
            <a:off x="5655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5" name="CustomShape 147"/>
          <p:cNvSpPr/>
          <p:nvPr/>
        </p:nvSpPr>
        <p:spPr>
          <a:xfrm>
            <a:off x="47160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6" name="CustomShape 148"/>
          <p:cNvSpPr/>
          <p:nvPr/>
        </p:nvSpPr>
        <p:spPr>
          <a:xfrm>
            <a:off x="3772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7" name="CustomShape 149"/>
          <p:cNvSpPr/>
          <p:nvPr/>
        </p:nvSpPr>
        <p:spPr>
          <a:xfrm>
            <a:off x="28332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8" name="CustomShape 150"/>
          <p:cNvSpPr/>
          <p:nvPr/>
        </p:nvSpPr>
        <p:spPr>
          <a:xfrm>
            <a:off x="18828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9" name="CustomShape 151"/>
          <p:cNvSpPr/>
          <p:nvPr/>
        </p:nvSpPr>
        <p:spPr>
          <a:xfrm>
            <a:off x="93960" y="0"/>
            <a:ext cx="360" cy="514296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0" name="PlaceHolder 152"/>
          <p:cNvSpPr>
            <a:spLocks noGrp="1"/>
          </p:cNvSpPr>
          <p:nvPr>
            <p:ph type="title"/>
          </p:nvPr>
        </p:nvSpPr>
        <p:spPr>
          <a:xfrm>
            <a:off x="748080" y="225000"/>
            <a:ext cx="6140160" cy="857160"/>
          </a:xfrm>
          <a:prstGeom prst="rect">
            <a:avLst/>
          </a:prstGeom>
        </p:spPr>
        <p:txBody>
          <a:bodyPr tIns="91440" bIns="91440" anchor="b"/>
          <a:p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1" name="CustomShape 153"/>
          <p:cNvSpPr/>
          <p:nvPr/>
        </p:nvSpPr>
        <p:spPr>
          <a:xfrm>
            <a:off x="7902720" y="-91080"/>
            <a:ext cx="524880" cy="650880"/>
          </a:xfrm>
          <a:custGeom>
            <a:avLst/>
            <a:gdLst/>
            <a:ahLst/>
            <a:rect l="l" t="t" r="r" b="b"/>
            <a:pathLst>
              <a:path w="15884" h="19698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2" name="CustomShape 154"/>
          <p:cNvSpPr/>
          <p:nvPr/>
        </p:nvSpPr>
        <p:spPr>
          <a:xfrm>
            <a:off x="8722440" y="2602440"/>
            <a:ext cx="516240" cy="587880"/>
          </a:xfrm>
          <a:custGeom>
            <a:avLst/>
            <a:gdLst/>
            <a:ahLst/>
            <a:rect l="l" t="t" r="r" b="b"/>
            <a:pathLst>
              <a:path w="15627" h="17792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3" name="CustomShape 155"/>
          <p:cNvSpPr/>
          <p:nvPr/>
        </p:nvSpPr>
        <p:spPr>
          <a:xfrm>
            <a:off x="7735320" y="2164680"/>
            <a:ext cx="244800" cy="534600"/>
          </a:xfrm>
          <a:custGeom>
            <a:avLst/>
            <a:gdLst/>
            <a:ahLst/>
            <a:rect l="l" t="t" r="r" b="b"/>
            <a:pathLst>
              <a:path w="7411" h="16178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4" name="CustomShape 156"/>
          <p:cNvSpPr/>
          <p:nvPr/>
        </p:nvSpPr>
        <p:spPr>
          <a:xfrm>
            <a:off x="8500680" y="1411560"/>
            <a:ext cx="482400" cy="591480"/>
          </a:xfrm>
          <a:custGeom>
            <a:avLst/>
            <a:gdLst/>
            <a:ahLst/>
            <a:rect l="l" t="t" r="r" b="b"/>
            <a:pathLst>
              <a:path w="14601" h="179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5" name="CustomShape 157"/>
          <p:cNvSpPr/>
          <p:nvPr/>
        </p:nvSpPr>
        <p:spPr>
          <a:xfrm>
            <a:off x="7506000" y="1164240"/>
            <a:ext cx="532080" cy="495720"/>
          </a:xfrm>
          <a:custGeom>
            <a:avLst/>
            <a:gdLst/>
            <a:ahLst/>
            <a:rect l="l" t="t" r="r" b="b"/>
            <a:pathLst>
              <a:path w="16105" h="15004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6" name="CustomShape 158"/>
          <p:cNvSpPr/>
          <p:nvPr/>
        </p:nvSpPr>
        <p:spPr>
          <a:xfrm>
            <a:off x="8604720" y="4020480"/>
            <a:ext cx="577080" cy="396360"/>
          </a:xfrm>
          <a:custGeom>
            <a:avLst/>
            <a:gdLst/>
            <a:ahLst/>
            <a:rect l="l" t="t" r="r" b="b"/>
            <a:pathLst>
              <a:path w="17461" h="11995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7" name="CustomShape 159"/>
          <p:cNvSpPr/>
          <p:nvPr/>
        </p:nvSpPr>
        <p:spPr>
          <a:xfrm>
            <a:off x="7947360" y="1644480"/>
            <a:ext cx="433800" cy="448560"/>
          </a:xfrm>
          <a:custGeom>
            <a:avLst/>
            <a:gdLst/>
            <a:ahLst/>
            <a:rect l="l" t="t" r="r" b="b"/>
            <a:pathLst>
              <a:path w="13133" h="1357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8" name="CustomShape 160"/>
          <p:cNvSpPr/>
          <p:nvPr/>
        </p:nvSpPr>
        <p:spPr>
          <a:xfrm>
            <a:off x="8121960" y="2432880"/>
            <a:ext cx="607320" cy="627840"/>
          </a:xfrm>
          <a:custGeom>
            <a:avLst/>
            <a:gdLst/>
            <a:ahLst/>
            <a:rect l="l" t="t" r="r" b="b"/>
            <a:pathLst>
              <a:path w="18378" h="19002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9" name="CustomShape 161"/>
          <p:cNvSpPr/>
          <p:nvPr/>
        </p:nvSpPr>
        <p:spPr>
          <a:xfrm>
            <a:off x="8542800" y="837720"/>
            <a:ext cx="587880" cy="466560"/>
          </a:xfrm>
          <a:custGeom>
            <a:avLst/>
            <a:gdLst/>
            <a:ahLst/>
            <a:rect l="l" t="t" r="r" b="b"/>
            <a:pathLst>
              <a:path w="17792" h="14124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0" name="CustomShape 162"/>
          <p:cNvSpPr/>
          <p:nvPr/>
        </p:nvSpPr>
        <p:spPr>
          <a:xfrm>
            <a:off x="8528400" y="167040"/>
            <a:ext cx="547920" cy="515160"/>
          </a:xfrm>
          <a:custGeom>
            <a:avLst/>
            <a:gdLst/>
            <a:ahLst/>
            <a:rect l="l" t="t" r="r" b="b"/>
            <a:pathLst>
              <a:path w="16581" h="1559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1" name="CustomShape 163"/>
          <p:cNvSpPr/>
          <p:nvPr/>
        </p:nvSpPr>
        <p:spPr>
          <a:xfrm>
            <a:off x="8143920" y="1228320"/>
            <a:ext cx="310320" cy="366120"/>
          </a:xfrm>
          <a:custGeom>
            <a:avLst/>
            <a:gdLst/>
            <a:ahLst/>
            <a:rect l="l" t="t" r="r" b="b"/>
            <a:pathLst>
              <a:path w="9391" h="11079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2" name="CustomShape 164"/>
          <p:cNvSpPr/>
          <p:nvPr/>
        </p:nvSpPr>
        <p:spPr>
          <a:xfrm>
            <a:off x="8229960" y="2168280"/>
            <a:ext cx="539280" cy="207000"/>
          </a:xfrm>
          <a:custGeom>
            <a:avLst/>
            <a:gdLst/>
            <a:ahLst/>
            <a:rect l="l" t="t" r="r" b="b"/>
            <a:pathLst>
              <a:path w="16325" h="6274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3" name="CustomShape 165"/>
          <p:cNvSpPr/>
          <p:nvPr/>
        </p:nvSpPr>
        <p:spPr>
          <a:xfrm>
            <a:off x="7856640" y="4756680"/>
            <a:ext cx="687240" cy="482400"/>
          </a:xfrm>
          <a:custGeom>
            <a:avLst/>
            <a:gdLst/>
            <a:ahLst/>
            <a:rect l="l" t="t" r="r" b="b"/>
            <a:pathLst>
              <a:path w="20800" h="146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4" name="CustomShape 166"/>
          <p:cNvSpPr/>
          <p:nvPr/>
        </p:nvSpPr>
        <p:spPr>
          <a:xfrm>
            <a:off x="7974000" y="3725640"/>
            <a:ext cx="452160" cy="476280"/>
          </a:xfrm>
          <a:custGeom>
            <a:avLst/>
            <a:gdLst/>
            <a:ahLst/>
            <a:rect l="l" t="t" r="r" b="b"/>
            <a:pathLst>
              <a:path w="13683" h="14417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5" name="CustomShape 167"/>
          <p:cNvSpPr/>
          <p:nvPr/>
        </p:nvSpPr>
        <p:spPr>
          <a:xfrm>
            <a:off x="8455680" y="3270960"/>
            <a:ext cx="346680" cy="245880"/>
          </a:xfrm>
          <a:custGeom>
            <a:avLst/>
            <a:gdLst/>
            <a:ahLst/>
            <a:rect l="l" t="t" r="r" b="b"/>
            <a:pathLst>
              <a:path w="10492" h="7447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6" name="CustomShape 168"/>
          <p:cNvSpPr/>
          <p:nvPr/>
        </p:nvSpPr>
        <p:spPr>
          <a:xfrm>
            <a:off x="8669160" y="4902120"/>
            <a:ext cx="335520" cy="214200"/>
          </a:xfrm>
          <a:custGeom>
            <a:avLst/>
            <a:gdLst/>
            <a:ahLst/>
            <a:rect l="l" t="t" r="r" b="b"/>
            <a:pathLst>
              <a:path w="10162" h="6494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7" name="CustomShape 169"/>
          <p:cNvSpPr/>
          <p:nvPr/>
        </p:nvSpPr>
        <p:spPr>
          <a:xfrm>
            <a:off x="7479360" y="237600"/>
            <a:ext cx="376920" cy="374400"/>
          </a:xfrm>
          <a:custGeom>
            <a:avLst/>
            <a:gdLst/>
            <a:ahLst/>
            <a:rect l="l" t="t" r="r" b="b"/>
            <a:pathLst>
              <a:path w="11409" h="11336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8" name="CustomShape 170"/>
          <p:cNvSpPr/>
          <p:nvPr/>
        </p:nvSpPr>
        <p:spPr>
          <a:xfrm>
            <a:off x="8535600" y="3598200"/>
            <a:ext cx="357480" cy="448560"/>
          </a:xfrm>
          <a:custGeom>
            <a:avLst/>
            <a:gdLst/>
            <a:ahLst/>
            <a:rect l="l" t="t" r="r" b="b"/>
            <a:pathLst>
              <a:path w="10822" h="13574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9" name="CustomShape 171"/>
          <p:cNvSpPr/>
          <p:nvPr/>
        </p:nvSpPr>
        <p:spPr>
          <a:xfrm>
            <a:off x="7875720" y="3135240"/>
            <a:ext cx="484920" cy="477720"/>
          </a:xfrm>
          <a:custGeom>
            <a:avLst/>
            <a:gdLst/>
            <a:ahLst/>
            <a:rect l="l" t="t" r="r" b="b"/>
            <a:pathLst>
              <a:path w="14674" h="1445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0" name="CustomShape 172"/>
          <p:cNvSpPr/>
          <p:nvPr/>
        </p:nvSpPr>
        <p:spPr>
          <a:xfrm>
            <a:off x="7829640" y="2815920"/>
            <a:ext cx="181800" cy="160920"/>
          </a:xfrm>
          <a:custGeom>
            <a:avLst/>
            <a:gdLst/>
            <a:ahLst/>
            <a:rect l="l" t="t" r="r" b="b"/>
            <a:pathLst>
              <a:path w="5504" h="488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1" name="CustomShape 173"/>
          <p:cNvSpPr/>
          <p:nvPr/>
        </p:nvSpPr>
        <p:spPr>
          <a:xfrm>
            <a:off x="8574480" y="4475160"/>
            <a:ext cx="455760" cy="336960"/>
          </a:xfrm>
          <a:custGeom>
            <a:avLst/>
            <a:gdLst/>
            <a:ahLst/>
            <a:rect l="l" t="t" r="r" b="b"/>
            <a:pathLst>
              <a:path w="13793" h="10199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2" name="CustomShape 174"/>
          <p:cNvSpPr/>
          <p:nvPr/>
        </p:nvSpPr>
        <p:spPr>
          <a:xfrm>
            <a:off x="7562880" y="1868760"/>
            <a:ext cx="209520" cy="435240"/>
          </a:xfrm>
          <a:custGeom>
            <a:avLst/>
            <a:gdLst/>
            <a:ahLst/>
            <a:rect l="l" t="t" r="r" b="b"/>
            <a:pathLst>
              <a:path w="6347" h="13169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3" name="CustomShape 175"/>
          <p:cNvSpPr/>
          <p:nvPr/>
        </p:nvSpPr>
        <p:spPr>
          <a:xfrm>
            <a:off x="7855200" y="653400"/>
            <a:ext cx="584280" cy="495720"/>
          </a:xfrm>
          <a:custGeom>
            <a:avLst/>
            <a:gdLst/>
            <a:ahLst/>
            <a:rect l="l" t="t" r="r" b="b"/>
            <a:pathLst>
              <a:path w="17681" h="15004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4" name="CustomShape 176"/>
          <p:cNvSpPr/>
          <p:nvPr/>
        </p:nvSpPr>
        <p:spPr>
          <a:xfrm>
            <a:off x="7490160" y="3445560"/>
            <a:ext cx="354960" cy="306360"/>
          </a:xfrm>
          <a:custGeom>
            <a:avLst/>
            <a:gdLst/>
            <a:ahLst/>
            <a:rect l="l" t="t" r="r" b="b"/>
            <a:pathLst>
              <a:path w="10748" h="9281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5" name="CustomShape 177"/>
          <p:cNvSpPr/>
          <p:nvPr/>
        </p:nvSpPr>
        <p:spPr>
          <a:xfrm>
            <a:off x="7920720" y="4361400"/>
            <a:ext cx="558720" cy="394920"/>
          </a:xfrm>
          <a:custGeom>
            <a:avLst/>
            <a:gdLst/>
            <a:ahLst/>
            <a:rect l="l" t="t" r="r" b="b"/>
            <a:pathLst>
              <a:path w="16911" h="11959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6" name="CustomShape 178"/>
          <p:cNvSpPr/>
          <p:nvPr/>
        </p:nvSpPr>
        <p:spPr>
          <a:xfrm>
            <a:off x="8894880" y="2019240"/>
            <a:ext cx="325800" cy="416880"/>
          </a:xfrm>
          <a:custGeom>
            <a:avLst/>
            <a:gdLst/>
            <a:ahLst/>
            <a:rect l="l" t="t" r="r" b="b"/>
            <a:pathLst>
              <a:path w="9868" h="1262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7" name="CustomShape 179"/>
          <p:cNvSpPr/>
          <p:nvPr/>
        </p:nvSpPr>
        <p:spPr>
          <a:xfrm>
            <a:off x="7493760" y="3891960"/>
            <a:ext cx="439920" cy="496800"/>
          </a:xfrm>
          <a:custGeom>
            <a:avLst/>
            <a:gdLst/>
            <a:ahLst/>
            <a:rect l="l" t="t" r="r" b="b"/>
            <a:pathLst>
              <a:path w="13316" h="15041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8" name="CustomShape 180"/>
          <p:cNvSpPr/>
          <p:nvPr/>
        </p:nvSpPr>
        <p:spPr>
          <a:xfrm>
            <a:off x="7443000" y="2984760"/>
            <a:ext cx="449640" cy="300600"/>
          </a:xfrm>
          <a:custGeom>
            <a:avLst/>
            <a:gdLst/>
            <a:ahLst/>
            <a:rect l="l" t="t" r="r" b="b"/>
            <a:pathLst>
              <a:path w="13610" h="9098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9" name="CustomShape 181"/>
          <p:cNvSpPr/>
          <p:nvPr/>
        </p:nvSpPr>
        <p:spPr>
          <a:xfrm>
            <a:off x="8879040" y="3357000"/>
            <a:ext cx="203400" cy="218160"/>
          </a:xfrm>
          <a:custGeom>
            <a:avLst/>
            <a:gdLst/>
            <a:ahLst/>
            <a:rect l="l" t="t" r="r" b="b"/>
            <a:pathLst>
              <a:path w="6164" h="660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0" name="CustomShape 182"/>
          <p:cNvSpPr/>
          <p:nvPr/>
        </p:nvSpPr>
        <p:spPr>
          <a:xfrm>
            <a:off x="850320" y="1031400"/>
            <a:ext cx="6037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80">
            <a:solidFill>
              <a:srgbClr val="a4c2f4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1" name="PlaceHolder 18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3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4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4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4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6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6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6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6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6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6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6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6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6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6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6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6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6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6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6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49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49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hyperlink" Target="http://creativecommons.org/licenses/by-sa/4.0/" TargetMode="External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3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TextShape 1"/>
          <p:cNvSpPr txBox="1"/>
          <p:nvPr/>
        </p:nvSpPr>
        <p:spPr>
          <a:xfrm>
            <a:off x="3210840" y="1661760"/>
            <a:ext cx="530136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r">
              <a:lnSpc>
                <a:spcPct val="100000"/>
              </a:lnSpc>
            </a:pPr>
            <a:r>
              <a:rPr b="0" lang="es-ES" sz="37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SCRATCH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7" name="TextShape 2"/>
          <p:cNvSpPr txBox="1"/>
          <p:nvPr/>
        </p:nvSpPr>
        <p:spPr>
          <a:xfrm>
            <a:off x="3210840" y="2864160"/>
            <a:ext cx="5301360" cy="784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00000"/>
              </a:lnSpc>
            </a:pPr>
            <a:r>
              <a:rPr b="0" lang="es-ES" sz="2600" spc="-1" strike="noStrike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JamToDay 2016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8" name="Shape 518" descr=""/>
          <p:cNvPicPr/>
          <p:nvPr/>
        </p:nvPicPr>
        <p:blipFill>
          <a:blip r:embed="rId1"/>
          <a:stretch/>
        </p:blipFill>
        <p:spPr>
          <a:xfrm>
            <a:off x="357480" y="1125720"/>
            <a:ext cx="5440680" cy="15634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TextShape 1"/>
          <p:cNvSpPr txBox="1"/>
          <p:nvPr/>
        </p:nvSpPr>
        <p:spPr>
          <a:xfrm>
            <a:off x="748080" y="225000"/>
            <a:ext cx="614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FORMA DE PROGRAMAR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8" name="Shape 574" descr=""/>
          <p:cNvPicPr/>
          <p:nvPr/>
        </p:nvPicPr>
        <p:blipFill>
          <a:blip r:embed="rId1"/>
          <a:stretch/>
        </p:blipFill>
        <p:spPr>
          <a:xfrm>
            <a:off x="924480" y="1211040"/>
            <a:ext cx="5452920" cy="38559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9" name="Shape 579" descr=""/>
          <p:cNvPicPr/>
          <p:nvPr/>
        </p:nvPicPr>
        <p:blipFill>
          <a:blip r:embed="rId1"/>
          <a:stretch/>
        </p:blipFill>
        <p:spPr>
          <a:xfrm>
            <a:off x="825840" y="190800"/>
            <a:ext cx="7024320" cy="45946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0" name="Shape 584" descr=""/>
          <p:cNvPicPr/>
          <p:nvPr/>
        </p:nvPicPr>
        <p:blipFill>
          <a:blip r:embed="rId1"/>
          <a:stretch/>
        </p:blipFill>
        <p:spPr>
          <a:xfrm>
            <a:off x="888840" y="415080"/>
            <a:ext cx="7338600" cy="44344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TextShape 1"/>
          <p:cNvSpPr txBox="1"/>
          <p:nvPr/>
        </p:nvSpPr>
        <p:spPr>
          <a:xfrm>
            <a:off x="748080" y="225000"/>
            <a:ext cx="614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SCRATCH &amp; MATEMÁTICAS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2" name="TextShape 2"/>
          <p:cNvSpPr txBox="1"/>
          <p:nvPr/>
        </p:nvSpPr>
        <p:spPr>
          <a:xfrm>
            <a:off x="748080" y="1302840"/>
            <a:ext cx="6140160" cy="3610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Mi calculadora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Agilidad en el cálculo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TextShape 1"/>
          <p:cNvSpPr txBox="1"/>
          <p:nvPr/>
        </p:nvSpPr>
        <p:spPr>
          <a:xfrm>
            <a:off x="748080" y="225000"/>
            <a:ext cx="614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Calculadora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4" name="Shape 596" descr=""/>
          <p:cNvPicPr/>
          <p:nvPr/>
        </p:nvPicPr>
        <p:blipFill>
          <a:blip r:embed="rId1"/>
          <a:stretch/>
        </p:blipFill>
        <p:spPr>
          <a:xfrm>
            <a:off x="671760" y="1135800"/>
            <a:ext cx="7005600" cy="39445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5" name="Shape 601" descr=""/>
          <p:cNvPicPr/>
          <p:nvPr/>
        </p:nvPicPr>
        <p:blipFill>
          <a:blip r:embed="rId1"/>
          <a:stretch/>
        </p:blipFill>
        <p:spPr>
          <a:xfrm>
            <a:off x="304920" y="0"/>
            <a:ext cx="6839640" cy="51433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Shape 606" descr=""/>
          <p:cNvPicPr/>
          <p:nvPr/>
        </p:nvPicPr>
        <p:blipFill>
          <a:blip r:embed="rId1"/>
          <a:stretch/>
        </p:blipFill>
        <p:spPr>
          <a:xfrm>
            <a:off x="1650960" y="833040"/>
            <a:ext cx="5174640" cy="38174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7" name="Shape 611" descr=""/>
          <p:cNvPicPr/>
          <p:nvPr/>
        </p:nvPicPr>
        <p:blipFill>
          <a:blip r:embed="rId1"/>
          <a:stretch/>
        </p:blipFill>
        <p:spPr>
          <a:xfrm>
            <a:off x="64080" y="1492200"/>
            <a:ext cx="8895240" cy="26182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8" name="Shape 616" descr=""/>
          <p:cNvPicPr/>
          <p:nvPr/>
        </p:nvPicPr>
        <p:blipFill>
          <a:blip r:embed="rId1"/>
          <a:stretch/>
        </p:blipFill>
        <p:spPr>
          <a:xfrm>
            <a:off x="371520" y="1080720"/>
            <a:ext cx="8257680" cy="29815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TextShape 1"/>
          <p:cNvSpPr txBox="1"/>
          <p:nvPr/>
        </p:nvSpPr>
        <p:spPr>
          <a:xfrm>
            <a:off x="748080" y="225000"/>
            <a:ext cx="614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Ahora es vuestro turno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0" name="TextShape 2"/>
          <p:cNvSpPr txBox="1"/>
          <p:nvPr/>
        </p:nvSpPr>
        <p:spPr>
          <a:xfrm>
            <a:off x="748080" y="1302840"/>
            <a:ext cx="6140160" cy="3610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Una vez hecho la programación para la suma, el reto es hacer la programación correspondiente para las otras operaciones (resta, multiplicación y división).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1" name="Shape 623" descr=""/>
          <p:cNvPicPr/>
          <p:nvPr/>
        </p:nvPicPr>
        <p:blipFill>
          <a:blip r:embed="rId1"/>
          <a:stretch/>
        </p:blipFill>
        <p:spPr>
          <a:xfrm>
            <a:off x="4734000" y="225000"/>
            <a:ext cx="2402280" cy="24447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TextShape 1"/>
          <p:cNvSpPr txBox="1"/>
          <p:nvPr/>
        </p:nvSpPr>
        <p:spPr>
          <a:xfrm>
            <a:off x="748080" y="225000"/>
            <a:ext cx="614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                         </a:t>
            </a: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JOSÉ ALONSO &amp; MANU</a:t>
            </a: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
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0" name="TextShape 2"/>
          <p:cNvSpPr txBox="1"/>
          <p:nvPr/>
        </p:nvSpPr>
        <p:spPr>
          <a:xfrm>
            <a:off x="748080" y="1363320"/>
            <a:ext cx="3158640" cy="3610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2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@josealonso56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2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toblerone554@gmail.com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1" name="TextShape 3"/>
          <p:cNvSpPr txBox="1"/>
          <p:nvPr/>
        </p:nvSpPr>
        <p:spPr>
          <a:xfrm>
            <a:off x="4097160" y="1363320"/>
            <a:ext cx="3158640" cy="3610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2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@makova65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2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makova@member.fsf.org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52" name="Shape 526" descr=""/>
          <p:cNvPicPr/>
          <p:nvPr/>
        </p:nvPicPr>
        <p:blipFill>
          <a:blip r:embed="rId1"/>
          <a:stretch/>
        </p:blipFill>
        <p:spPr>
          <a:xfrm>
            <a:off x="1132200" y="1497240"/>
            <a:ext cx="1624320" cy="1216440"/>
          </a:xfrm>
          <a:prstGeom prst="rect">
            <a:avLst/>
          </a:prstGeom>
          <a:ln>
            <a:noFill/>
          </a:ln>
        </p:spPr>
      </p:pic>
      <p:pic>
        <p:nvPicPr>
          <p:cNvPr id="1353" name="Shape 527" descr=""/>
          <p:cNvPicPr/>
          <p:nvPr/>
        </p:nvPicPr>
        <p:blipFill>
          <a:blip r:embed="rId2"/>
          <a:srcRect l="0" t="22196" r="0" b="22202"/>
          <a:stretch/>
        </p:blipFill>
        <p:spPr>
          <a:xfrm>
            <a:off x="4704120" y="1632600"/>
            <a:ext cx="1944720" cy="10810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TextShape 1"/>
          <p:cNvSpPr txBox="1"/>
          <p:nvPr/>
        </p:nvSpPr>
        <p:spPr>
          <a:xfrm>
            <a:off x="748080" y="225000"/>
            <a:ext cx="614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Agilidad en el cálculo</a:t>
            </a: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
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3" name="Shape 629" descr=""/>
          <p:cNvPicPr/>
          <p:nvPr/>
        </p:nvPicPr>
        <p:blipFill>
          <a:blip r:embed="rId1"/>
          <a:stretch/>
        </p:blipFill>
        <p:spPr>
          <a:xfrm>
            <a:off x="376560" y="813600"/>
            <a:ext cx="7420320" cy="40806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TextShape 1"/>
          <p:cNvSpPr txBox="1"/>
          <p:nvPr/>
        </p:nvSpPr>
        <p:spPr>
          <a:xfrm>
            <a:off x="748080" y="225000"/>
            <a:ext cx="614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Crearemos 4 fondos: inicio, ganas, pierdes y pista de carreras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5" name="Shape 635" descr=""/>
          <p:cNvPicPr/>
          <p:nvPr/>
        </p:nvPicPr>
        <p:blipFill>
          <a:blip r:embed="rId1"/>
          <a:stretch/>
        </p:blipFill>
        <p:spPr>
          <a:xfrm>
            <a:off x="2162880" y="1415520"/>
            <a:ext cx="3799080" cy="35928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TextShape 1"/>
          <p:cNvSpPr txBox="1"/>
          <p:nvPr/>
        </p:nvSpPr>
        <p:spPr>
          <a:xfrm>
            <a:off x="748080" y="225000"/>
            <a:ext cx="614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Este es el código que irá en nuestra pantalla de inicio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7" name="Shape 641" descr=""/>
          <p:cNvPicPr/>
          <p:nvPr/>
        </p:nvPicPr>
        <p:blipFill>
          <a:blip r:embed="rId1"/>
          <a:stretch/>
        </p:blipFill>
        <p:spPr>
          <a:xfrm>
            <a:off x="948600" y="1252080"/>
            <a:ext cx="5770080" cy="35967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TextShape 1"/>
          <p:cNvSpPr txBox="1"/>
          <p:nvPr/>
        </p:nvSpPr>
        <p:spPr>
          <a:xfrm>
            <a:off x="748080" y="225000"/>
            <a:ext cx="614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Creamos tres objetos: Gato, murciélago y línea de meta (como vector)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9" name="Shape 647" descr=""/>
          <p:cNvPicPr/>
          <p:nvPr/>
        </p:nvPicPr>
        <p:blipFill>
          <a:blip r:embed="rId1"/>
          <a:stretch/>
        </p:blipFill>
        <p:spPr>
          <a:xfrm>
            <a:off x="311760" y="1515600"/>
            <a:ext cx="7361280" cy="28126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Shape 652" descr=""/>
          <p:cNvPicPr/>
          <p:nvPr/>
        </p:nvPicPr>
        <p:blipFill>
          <a:blip r:embed="rId1"/>
          <a:stretch/>
        </p:blipFill>
        <p:spPr>
          <a:xfrm>
            <a:off x="1868400" y="76320"/>
            <a:ext cx="4609800" cy="4514400"/>
          </a:xfrm>
          <a:prstGeom prst="rect">
            <a:avLst/>
          </a:prstGeom>
          <a:ln>
            <a:noFill/>
          </a:ln>
        </p:spPr>
      </p:pic>
      <p:sp>
        <p:nvSpPr>
          <p:cNvPr id="1391" name="TextShape 1"/>
          <p:cNvSpPr txBox="1"/>
          <p:nvPr/>
        </p:nvSpPr>
        <p:spPr>
          <a:xfrm>
            <a:off x="457200" y="4438800"/>
            <a:ext cx="8229240" cy="519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Código del murciélago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TextShape 1"/>
          <p:cNvSpPr txBox="1"/>
          <p:nvPr/>
        </p:nvSpPr>
        <p:spPr>
          <a:xfrm>
            <a:off x="0" y="1787760"/>
            <a:ext cx="1805400" cy="1464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Código 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del gato 1/2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3" name="Shape 659" descr=""/>
          <p:cNvPicPr/>
          <p:nvPr/>
        </p:nvPicPr>
        <p:blipFill>
          <a:blip r:embed="rId1"/>
          <a:stretch/>
        </p:blipFill>
        <p:spPr>
          <a:xfrm>
            <a:off x="1868040" y="252360"/>
            <a:ext cx="6705360" cy="47908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TextShape 1"/>
          <p:cNvSpPr txBox="1"/>
          <p:nvPr/>
        </p:nvSpPr>
        <p:spPr>
          <a:xfrm>
            <a:off x="0" y="1787760"/>
            <a:ext cx="1805400" cy="1464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Código 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del gato 2/2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5" name="Shape 665" descr=""/>
          <p:cNvPicPr/>
          <p:nvPr/>
        </p:nvPicPr>
        <p:blipFill>
          <a:blip r:embed="rId1"/>
          <a:stretch/>
        </p:blipFill>
        <p:spPr>
          <a:xfrm>
            <a:off x="1805760" y="730800"/>
            <a:ext cx="6880680" cy="35784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TextShape 1"/>
          <p:cNvSpPr txBox="1"/>
          <p:nvPr/>
        </p:nvSpPr>
        <p:spPr>
          <a:xfrm>
            <a:off x="748080" y="225000"/>
            <a:ext cx="614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OTROS ASPECTOS IMPORTANTES A CONOCER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7" name="Shape 671" descr=""/>
          <p:cNvPicPr/>
          <p:nvPr/>
        </p:nvPicPr>
        <p:blipFill>
          <a:blip r:embed="rId1"/>
          <a:stretch/>
        </p:blipFill>
        <p:spPr>
          <a:xfrm>
            <a:off x="1540080" y="1545480"/>
            <a:ext cx="4171680" cy="31287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TextShape 1"/>
          <p:cNvSpPr txBox="1"/>
          <p:nvPr/>
        </p:nvSpPr>
        <p:spPr>
          <a:xfrm>
            <a:off x="691560" y="58680"/>
            <a:ext cx="614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	</a:t>
            </a: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Movimientos por la pantalla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9" name="Shape 677" descr=""/>
          <p:cNvPicPr/>
          <p:nvPr/>
        </p:nvPicPr>
        <p:blipFill>
          <a:blip r:embed="rId1"/>
          <a:stretch/>
        </p:blipFill>
        <p:spPr>
          <a:xfrm>
            <a:off x="691560" y="1044720"/>
            <a:ext cx="7258680" cy="41000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TextShape 1"/>
          <p:cNvSpPr txBox="1"/>
          <p:nvPr/>
        </p:nvSpPr>
        <p:spPr>
          <a:xfrm>
            <a:off x="811800" y="140760"/>
            <a:ext cx="6140160" cy="365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También nos podemos mover así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1" name="Shape 683" descr=""/>
          <p:cNvPicPr/>
          <p:nvPr/>
        </p:nvPicPr>
        <p:blipFill>
          <a:blip r:embed="rId1"/>
          <a:stretch/>
        </p:blipFill>
        <p:spPr>
          <a:xfrm>
            <a:off x="435240" y="598320"/>
            <a:ext cx="7889040" cy="44560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4" name="Shape 532" descr=""/>
          <p:cNvPicPr/>
          <p:nvPr/>
        </p:nvPicPr>
        <p:blipFill>
          <a:blip r:embed="rId1"/>
          <a:stretch/>
        </p:blipFill>
        <p:spPr>
          <a:xfrm>
            <a:off x="1807920" y="1034280"/>
            <a:ext cx="4941360" cy="32943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TextShape 1"/>
          <p:cNvSpPr txBox="1"/>
          <p:nvPr/>
        </p:nvSpPr>
        <p:spPr>
          <a:xfrm>
            <a:off x="684000" y="179280"/>
            <a:ext cx="6140160" cy="454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Podemos cambiar de imagen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3" name="Shape 689" descr=""/>
          <p:cNvPicPr/>
          <p:nvPr/>
        </p:nvPicPr>
        <p:blipFill>
          <a:blip r:embed="rId1"/>
          <a:stretch/>
        </p:blipFill>
        <p:spPr>
          <a:xfrm>
            <a:off x="588960" y="786600"/>
            <a:ext cx="7427880" cy="41702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TextShape 1"/>
          <p:cNvSpPr txBox="1"/>
          <p:nvPr/>
        </p:nvSpPr>
        <p:spPr>
          <a:xfrm>
            <a:off x="735120" y="230400"/>
            <a:ext cx="6140160" cy="403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Juegos más difíciles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5" name="Shape 695" descr=""/>
          <p:cNvPicPr/>
          <p:nvPr/>
        </p:nvPicPr>
        <p:blipFill>
          <a:blip r:embed="rId1"/>
          <a:stretch/>
        </p:blipFill>
        <p:spPr>
          <a:xfrm>
            <a:off x="451440" y="803520"/>
            <a:ext cx="7207560" cy="40712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TextShape 1"/>
          <p:cNvSpPr txBox="1"/>
          <p:nvPr/>
        </p:nvSpPr>
        <p:spPr>
          <a:xfrm>
            <a:off x="735120" y="128160"/>
            <a:ext cx="6140160" cy="492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Juegos  más fáciles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7" name="Shape 701" descr=""/>
          <p:cNvPicPr/>
          <p:nvPr/>
        </p:nvPicPr>
        <p:blipFill>
          <a:blip r:embed="rId1"/>
          <a:stretch/>
        </p:blipFill>
        <p:spPr>
          <a:xfrm>
            <a:off x="640440" y="768600"/>
            <a:ext cx="7105320" cy="40132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TextShape 1"/>
          <p:cNvSpPr txBox="1"/>
          <p:nvPr/>
        </p:nvSpPr>
        <p:spPr>
          <a:xfrm>
            <a:off x="748080" y="225000"/>
            <a:ext cx="614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 </a:t>
            </a: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NUESTRO JUEGO CON SCRATCH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9" name="Shape 707" descr=""/>
          <p:cNvPicPr/>
          <p:nvPr/>
        </p:nvPicPr>
        <p:blipFill>
          <a:blip r:embed="rId1"/>
          <a:stretch/>
        </p:blipFill>
        <p:spPr>
          <a:xfrm>
            <a:off x="1574280" y="1401480"/>
            <a:ext cx="4649400" cy="34869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Shape 712" descr=""/>
          <p:cNvPicPr/>
          <p:nvPr/>
        </p:nvPicPr>
        <p:blipFill>
          <a:blip r:embed="rId1"/>
          <a:stretch/>
        </p:blipFill>
        <p:spPr>
          <a:xfrm>
            <a:off x="114480" y="293040"/>
            <a:ext cx="8876880" cy="50140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TextShape 1"/>
          <p:cNvSpPr txBox="1"/>
          <p:nvPr/>
        </p:nvSpPr>
        <p:spPr>
          <a:xfrm>
            <a:off x="748080" y="225000"/>
            <a:ext cx="614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
</a:t>
            </a: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VAMOS A CREAR NUESTRO PONG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12" name="Shape 718" descr=""/>
          <p:cNvPicPr/>
          <p:nvPr/>
        </p:nvPicPr>
        <p:blipFill>
          <a:blip r:embed="rId1"/>
          <a:srcRect l="0" t="0" r="0" b="6218"/>
          <a:stretch/>
        </p:blipFill>
        <p:spPr>
          <a:xfrm>
            <a:off x="1799640" y="1325520"/>
            <a:ext cx="4564800" cy="34113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TextShape 1"/>
          <p:cNvSpPr txBox="1"/>
          <p:nvPr/>
        </p:nvSpPr>
        <p:spPr>
          <a:xfrm>
            <a:off x="748080" y="225000"/>
            <a:ext cx="614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Seleccionamos un fondo</a:t>
            </a: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
</a:t>
            </a: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y todos los elementos de</a:t>
            </a: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
</a:t>
            </a: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nuestro juego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14" name="Shape 724" descr=""/>
          <p:cNvPicPr/>
          <p:nvPr/>
        </p:nvPicPr>
        <p:blipFill>
          <a:blip r:embed="rId1"/>
          <a:stretch/>
        </p:blipFill>
        <p:spPr>
          <a:xfrm>
            <a:off x="806400" y="1066680"/>
            <a:ext cx="6140160" cy="40111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TextShape 1"/>
          <p:cNvSpPr txBox="1"/>
          <p:nvPr/>
        </p:nvSpPr>
        <p:spPr>
          <a:xfrm>
            <a:off x="748080" y="225000"/>
            <a:ext cx="614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Código de la pala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16" name="Shape 730" descr=""/>
          <p:cNvPicPr/>
          <p:nvPr/>
        </p:nvPicPr>
        <p:blipFill>
          <a:blip r:embed="rId1"/>
          <a:stretch/>
        </p:blipFill>
        <p:spPr>
          <a:xfrm>
            <a:off x="2572920" y="1164240"/>
            <a:ext cx="3323880" cy="36666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TextShape 1"/>
          <p:cNvSpPr txBox="1"/>
          <p:nvPr/>
        </p:nvSpPr>
        <p:spPr>
          <a:xfrm>
            <a:off x="748080" y="225000"/>
            <a:ext cx="614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CÓDIGO DE LA PELOTA 1/3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18" name="Shape 736" descr=""/>
          <p:cNvPicPr/>
          <p:nvPr/>
        </p:nvPicPr>
        <p:blipFill>
          <a:blip r:embed="rId1"/>
          <a:stretch/>
        </p:blipFill>
        <p:spPr>
          <a:xfrm>
            <a:off x="396360" y="1293480"/>
            <a:ext cx="7723440" cy="36482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TextShape 1"/>
          <p:cNvSpPr txBox="1"/>
          <p:nvPr/>
        </p:nvSpPr>
        <p:spPr>
          <a:xfrm>
            <a:off x="748080" y="225000"/>
            <a:ext cx="614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CÓDIGO DE LA PELOTA 2/3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0" name="Shape 742" descr=""/>
          <p:cNvPicPr/>
          <p:nvPr/>
        </p:nvPicPr>
        <p:blipFill>
          <a:blip r:embed="rId1"/>
          <a:stretch/>
        </p:blipFill>
        <p:spPr>
          <a:xfrm>
            <a:off x="1014480" y="1082520"/>
            <a:ext cx="5606640" cy="39646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TextShape 1"/>
          <p:cNvSpPr txBox="1"/>
          <p:nvPr/>
        </p:nvSpPr>
        <p:spPr>
          <a:xfrm>
            <a:off x="748080" y="225000"/>
            <a:ext cx="614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¿QUÉ ES SCRATCH?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6" name="TextShape 2"/>
          <p:cNvSpPr txBox="1"/>
          <p:nvPr/>
        </p:nvSpPr>
        <p:spPr>
          <a:xfrm>
            <a:off x="748080" y="1302840"/>
            <a:ext cx="6140160" cy="3610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Lenguaje de programación visual libre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orientado a la enseñanza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principalmente mediante la creación de juegos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TextShape 1"/>
          <p:cNvSpPr txBox="1"/>
          <p:nvPr/>
        </p:nvSpPr>
        <p:spPr>
          <a:xfrm>
            <a:off x="748080" y="225000"/>
            <a:ext cx="614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CÓDIGO DE LA PELOTA 3/3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2" name="Shape 748" descr=""/>
          <p:cNvPicPr/>
          <p:nvPr/>
        </p:nvPicPr>
        <p:blipFill>
          <a:blip r:embed="rId1"/>
          <a:stretch/>
        </p:blipFill>
        <p:spPr>
          <a:xfrm>
            <a:off x="586080" y="1158480"/>
            <a:ext cx="7404840" cy="38217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TextShape 1"/>
          <p:cNvSpPr txBox="1"/>
          <p:nvPr/>
        </p:nvSpPr>
        <p:spPr>
          <a:xfrm>
            <a:off x="748080" y="225000"/>
            <a:ext cx="614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AHORA ES EL TURNO DE PROBAR NUESTRO JUEGO Y EXPERIMENTAR CON EL PROGRAMA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4" name="Shape 754" descr=""/>
          <p:cNvPicPr/>
          <p:nvPr/>
        </p:nvPicPr>
        <p:blipFill>
          <a:blip r:embed="rId1"/>
          <a:stretch/>
        </p:blipFill>
        <p:spPr>
          <a:xfrm>
            <a:off x="677520" y="1253880"/>
            <a:ext cx="7111800" cy="35557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5" name="Shape 759" descr=""/>
          <p:cNvPicPr/>
          <p:nvPr/>
        </p:nvPicPr>
        <p:blipFill>
          <a:blip r:embed="rId1"/>
          <a:stretch/>
        </p:blipFill>
        <p:spPr>
          <a:xfrm>
            <a:off x="2018880" y="389520"/>
            <a:ext cx="4840560" cy="2725200"/>
          </a:xfrm>
          <a:prstGeom prst="rect">
            <a:avLst/>
          </a:prstGeom>
          <a:ln>
            <a:noFill/>
          </a:ln>
        </p:spPr>
      </p:pic>
      <p:sp>
        <p:nvSpPr>
          <p:cNvPr id="1426" name="TextShape 1"/>
          <p:cNvSpPr txBox="1"/>
          <p:nvPr/>
        </p:nvSpPr>
        <p:spPr>
          <a:xfrm>
            <a:off x="457200" y="3394440"/>
            <a:ext cx="8229240" cy="754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s-ES" sz="24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https://github.com/Open-XXI/Scratch-Almeria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TextShape 1"/>
          <p:cNvSpPr txBox="1"/>
          <p:nvPr/>
        </p:nvSpPr>
        <p:spPr>
          <a:xfrm>
            <a:off x="457200" y="4406400"/>
            <a:ext cx="8229240" cy="519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MUCHAS GRACIAS. ¿ALGUNA PREGUNTA?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8" name="Shape 766" descr=""/>
          <p:cNvPicPr/>
          <p:nvPr/>
        </p:nvPicPr>
        <p:blipFill>
          <a:blip r:embed="rId1"/>
          <a:srcRect l="0" t="0" r="0" b="17290"/>
          <a:stretch/>
        </p:blipFill>
        <p:spPr>
          <a:xfrm>
            <a:off x="2547360" y="89640"/>
            <a:ext cx="3707280" cy="42534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TextShape 1"/>
          <p:cNvSpPr txBox="1"/>
          <p:nvPr/>
        </p:nvSpPr>
        <p:spPr>
          <a:xfrm>
            <a:off x="457200" y="1221120"/>
            <a:ext cx="8229240" cy="3704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SCRATCH_JamToDay por José Alonso &amp; Manu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tiene una Licencia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 u="sng">
                <a:solidFill>
                  <a:srgbClr val="1155cc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  <a:hlinkClick r:id="rId1"/>
              </a:rPr>
              <a:t>Creative Commons Atribución 4.0 Internacional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0" name="Shape 772" descr=""/>
          <p:cNvPicPr/>
          <p:nvPr/>
        </p:nvPicPr>
        <p:blipFill>
          <a:blip r:embed="rId2"/>
          <a:stretch/>
        </p:blipFill>
        <p:spPr>
          <a:xfrm>
            <a:off x="3979800" y="2984400"/>
            <a:ext cx="1252080" cy="4410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TextShape 1"/>
          <p:cNvSpPr txBox="1"/>
          <p:nvPr/>
        </p:nvSpPr>
        <p:spPr>
          <a:xfrm>
            <a:off x="748080" y="225000"/>
            <a:ext cx="614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Software que por elección manifiesta</a:t>
            </a: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
</a:t>
            </a: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de su autor puede ser: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8" name="TextShape 2"/>
          <p:cNvSpPr txBox="1"/>
          <p:nvPr/>
        </p:nvSpPr>
        <p:spPr>
          <a:xfrm>
            <a:off x="748080" y="1302840"/>
            <a:ext cx="6140160" cy="3610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 </a:t>
            </a: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- Copiado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 </a:t>
            </a: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- Estudiado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 </a:t>
            </a: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- Modificado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 </a:t>
            </a: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- Utilizado libremente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 </a:t>
            </a: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- Redistribuido con mejoras o sin ellas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TextShape 1"/>
          <p:cNvSpPr txBox="1"/>
          <p:nvPr/>
        </p:nvSpPr>
        <p:spPr>
          <a:xfrm>
            <a:off x="748080" y="225000"/>
            <a:ext cx="614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Vamos a darnos una vuelta</a:t>
            </a: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
</a:t>
            </a: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por Scratch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0" name="Shape 550" descr=""/>
          <p:cNvPicPr/>
          <p:nvPr/>
        </p:nvPicPr>
        <p:blipFill>
          <a:blip r:embed="rId1"/>
          <a:stretch/>
        </p:blipFill>
        <p:spPr>
          <a:xfrm>
            <a:off x="1452960" y="1416960"/>
            <a:ext cx="4729680" cy="31050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TextShape 1"/>
          <p:cNvSpPr txBox="1"/>
          <p:nvPr/>
        </p:nvSpPr>
        <p:spPr>
          <a:xfrm>
            <a:off x="748080" y="225000"/>
            <a:ext cx="614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Tenemos dos versiones: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2" name="TextShape 2"/>
          <p:cNvSpPr txBox="1"/>
          <p:nvPr/>
        </p:nvSpPr>
        <p:spPr>
          <a:xfrm>
            <a:off x="748080" y="1302840"/>
            <a:ext cx="6140160" cy="3610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00000"/>
              </a:lnSpc>
              <a:buClr>
                <a:srgbClr val="3d4965"/>
              </a:buClr>
              <a:buFont typeface="Dosis"/>
              <a:buChar char="✘"/>
            </a:pP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Online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3d4965"/>
              </a:buClr>
              <a:buFont typeface="Dosis"/>
              <a:buChar char="✘"/>
            </a:pP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Offline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3d4965"/>
              </a:buClr>
              <a:buFont typeface="Dosis"/>
              <a:buChar char="✘"/>
            </a:pP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Multiplataforma para Windows, Linux, Mac OS X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3d4965"/>
              </a:buClr>
              <a:buFont typeface="Dosis"/>
              <a:buChar char="✘"/>
            </a:pP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Disponible para Android con Scratch Junior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TextShape 1"/>
          <p:cNvSpPr txBox="1"/>
          <p:nvPr/>
        </p:nvSpPr>
        <p:spPr>
          <a:xfrm>
            <a:off x="748080" y="225000"/>
            <a:ext cx="614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Pantalla principal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4" name="Shape 562" descr=""/>
          <p:cNvPicPr/>
          <p:nvPr/>
        </p:nvPicPr>
        <p:blipFill>
          <a:blip r:embed="rId1"/>
          <a:stretch/>
        </p:blipFill>
        <p:spPr>
          <a:xfrm>
            <a:off x="1019520" y="1244520"/>
            <a:ext cx="5597280" cy="38005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TextShape 1"/>
          <p:cNvSpPr txBox="1"/>
          <p:nvPr/>
        </p:nvSpPr>
        <p:spPr>
          <a:xfrm>
            <a:off x="748080" y="225000"/>
            <a:ext cx="61401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OBJETOS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6" name="Shape 568" descr=""/>
          <p:cNvPicPr/>
          <p:nvPr/>
        </p:nvPicPr>
        <p:blipFill>
          <a:blip r:embed="rId1"/>
          <a:stretch/>
        </p:blipFill>
        <p:spPr>
          <a:xfrm>
            <a:off x="152280" y="1219320"/>
            <a:ext cx="7619760" cy="38095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LibreOffice/5.1.2.2$Linux_X86_64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es-ES</dc:language>
  <cp:lastModifiedBy/>
  <dcterms:modified xsi:type="dcterms:W3CDTF">2016-05-27T19:29:12Z</dcterms:modified>
  <cp:revision>2</cp:revision>
  <dc:subject/>
  <dc:title/>
</cp:coreProperties>
</file>